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2"/>
  </p:notesMasterIdLst>
  <p:sldIdLst>
    <p:sldId id="256" r:id="rId2"/>
    <p:sldId id="325" r:id="rId3"/>
    <p:sldId id="259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266" r:id="rId12"/>
    <p:sldId id="261" r:id="rId13"/>
    <p:sldId id="306" r:id="rId14"/>
    <p:sldId id="305" r:id="rId15"/>
    <p:sldId id="263" r:id="rId16"/>
    <p:sldId id="269" r:id="rId17"/>
    <p:sldId id="267" r:id="rId18"/>
    <p:sldId id="265" r:id="rId19"/>
    <p:sldId id="270" r:id="rId20"/>
    <p:sldId id="303" r:id="rId21"/>
    <p:sldId id="304" r:id="rId22"/>
    <p:sldId id="326" r:id="rId23"/>
    <p:sldId id="318" r:id="rId24"/>
    <p:sldId id="319" r:id="rId25"/>
    <p:sldId id="321" r:id="rId26"/>
    <p:sldId id="323" r:id="rId27"/>
    <p:sldId id="324" r:id="rId28"/>
    <p:sldId id="273" r:id="rId29"/>
    <p:sldId id="258" r:id="rId30"/>
    <p:sldId id="260" r:id="rId31"/>
    <p:sldId id="262" r:id="rId32"/>
    <p:sldId id="297" r:id="rId33"/>
    <p:sldId id="300" r:id="rId34"/>
    <p:sldId id="298" r:id="rId35"/>
    <p:sldId id="301" r:id="rId36"/>
    <p:sldId id="299" r:id="rId37"/>
    <p:sldId id="302" r:id="rId38"/>
    <p:sldId id="264" r:id="rId39"/>
    <p:sldId id="316" r:id="rId40"/>
    <p:sldId id="315" r:id="rId41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43"/>
    </p:embeddedFont>
    <p:embeddedFont>
      <p:font typeface="Bebas Neue" panose="020B0606020202050201" pitchFamily="34" charset="0"/>
      <p:regular r:id="rId44"/>
    </p:embeddedFont>
    <p:embeddedFont>
      <p:font typeface="Montserrat" panose="00000500000000000000" pitchFamily="2" charset="-52"/>
      <p:regular r:id="rId45"/>
      <p:bold r:id="rId46"/>
      <p:italic r:id="rId47"/>
      <p:boldItalic r:id="rId48"/>
    </p:embeddedFont>
    <p:embeddedFont>
      <p:font typeface="Montserrat ExtraBold" panose="00000900000000000000" pitchFamily="2" charset="-52"/>
      <p:bold r:id="rId49"/>
      <p:boldItalic r:id="rId50"/>
    </p:embeddedFont>
    <p:embeddedFont>
      <p:font typeface="Montserrat Medium" panose="00000600000000000000" pitchFamily="2" charset="-52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06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5C9C42-4800-4AD2-A900-E0A5AC67C405}">
  <a:tblStyle styleId="{B95C9C42-4800-4AD2-A900-E0A5AC67C4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457" autoAdjust="0"/>
  </p:normalViewPr>
  <p:slideViewPr>
    <p:cSldViewPr snapToGrid="0">
      <p:cViewPr varScale="1">
        <p:scale>
          <a:sx n="138" d="100"/>
          <a:sy n="138" d="100"/>
        </p:scale>
        <p:origin x="168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722e43d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722e43d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>
          <a:extLst>
            <a:ext uri="{FF2B5EF4-FFF2-40B4-BE49-F238E27FC236}">
              <a16:creationId xmlns:a16="http://schemas.microsoft.com/office/drawing/2014/main" id="{88071202-AE10-0027-0318-D65FC174C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1d838b627_4_141:notes">
            <a:extLst>
              <a:ext uri="{FF2B5EF4-FFF2-40B4-BE49-F238E27FC236}">
                <a16:creationId xmlns:a16="http://schemas.microsoft.com/office/drawing/2014/main" id="{A4DC4B6E-D752-9ED7-8F1D-773228336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1d838b627_4_141:notes">
            <a:extLst>
              <a:ext uri="{FF2B5EF4-FFF2-40B4-BE49-F238E27FC236}">
                <a16:creationId xmlns:a16="http://schemas.microsoft.com/office/drawing/2014/main" id="{3CD7A98E-FB41-55D2-9C66-BDE65674AB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8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1A2157BF-B349-61CF-53F2-115BDE3B4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d838b627_0_34:notes">
            <a:extLst>
              <a:ext uri="{FF2B5EF4-FFF2-40B4-BE49-F238E27FC236}">
                <a16:creationId xmlns:a16="http://schemas.microsoft.com/office/drawing/2014/main" id="{3B1DA243-CA5F-A9CD-FD0D-AB55D8A88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d838b627_0_34:notes">
            <a:extLst>
              <a:ext uri="{FF2B5EF4-FFF2-40B4-BE49-F238E27FC236}">
                <a16:creationId xmlns:a16="http://schemas.microsoft.com/office/drawing/2014/main" id="{A51DEEDB-B9F0-BF43-DD33-E170DD92CD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15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964A645A-B2C9-4585-C319-F577727B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d838b627_0_34:notes">
            <a:extLst>
              <a:ext uri="{FF2B5EF4-FFF2-40B4-BE49-F238E27FC236}">
                <a16:creationId xmlns:a16="http://schemas.microsoft.com/office/drawing/2014/main" id="{B95A3CDE-5E59-FBCE-3EBC-77EBBC6EB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d838b627_0_34:notes">
            <a:extLst>
              <a:ext uri="{FF2B5EF4-FFF2-40B4-BE49-F238E27FC236}">
                <a16:creationId xmlns:a16="http://schemas.microsoft.com/office/drawing/2014/main" id="{679B390B-AFF6-4A1D-FCBC-D5CEC7BBA7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245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89EB4C8C-A7CE-2861-701A-0CE347FD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>
            <a:extLst>
              <a:ext uri="{FF2B5EF4-FFF2-40B4-BE49-F238E27FC236}">
                <a16:creationId xmlns:a16="http://schemas.microsoft.com/office/drawing/2014/main" id="{C14E2552-7B7D-0693-84DE-B86CB68B6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>
            <a:extLst>
              <a:ext uri="{FF2B5EF4-FFF2-40B4-BE49-F238E27FC236}">
                <a16:creationId xmlns:a16="http://schemas.microsoft.com/office/drawing/2014/main" id="{84004D08-CFCD-F2A7-2449-43D808FDC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148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34CFD7E3-199C-1D09-A19A-140A86EAB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1d838b627_4_168:notes">
            <a:extLst>
              <a:ext uri="{FF2B5EF4-FFF2-40B4-BE49-F238E27FC236}">
                <a16:creationId xmlns:a16="http://schemas.microsoft.com/office/drawing/2014/main" id="{BB809604-EBF6-07C4-6535-96431FA58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1d838b627_4_168:notes">
            <a:extLst>
              <a:ext uri="{FF2B5EF4-FFF2-40B4-BE49-F238E27FC236}">
                <a16:creationId xmlns:a16="http://schemas.microsoft.com/office/drawing/2014/main" id="{D5A00B33-07CE-E2BA-979A-A9FFCFFB4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051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3DC20652-44E3-AFCE-4D61-A6BC1A69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1d838b627_4_19:notes">
            <a:extLst>
              <a:ext uri="{FF2B5EF4-FFF2-40B4-BE49-F238E27FC236}">
                <a16:creationId xmlns:a16="http://schemas.microsoft.com/office/drawing/2014/main" id="{1F68EEC9-AEA3-311E-33CE-B55DF676B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1d838b627_4_19:notes">
            <a:extLst>
              <a:ext uri="{FF2B5EF4-FFF2-40B4-BE49-F238E27FC236}">
                <a16:creationId xmlns:a16="http://schemas.microsoft.com/office/drawing/2014/main" id="{5D3E67BA-238D-A1A9-69CA-CB98C40F7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19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B942F50D-B72D-4A65-700F-D8A71736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1d838b627_0_25:notes">
            <a:extLst>
              <a:ext uri="{FF2B5EF4-FFF2-40B4-BE49-F238E27FC236}">
                <a16:creationId xmlns:a16="http://schemas.microsoft.com/office/drawing/2014/main" id="{E9C76942-4727-B0E5-7834-C077568D20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1d838b627_0_25:notes">
            <a:extLst>
              <a:ext uri="{FF2B5EF4-FFF2-40B4-BE49-F238E27FC236}">
                <a16:creationId xmlns:a16="http://schemas.microsoft.com/office/drawing/2014/main" id="{A8022ABB-50F2-FD75-C2A2-8BBF0FB72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937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11EC752B-6781-A6EA-25FC-633884845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1d838b627_4_168:notes">
            <a:extLst>
              <a:ext uri="{FF2B5EF4-FFF2-40B4-BE49-F238E27FC236}">
                <a16:creationId xmlns:a16="http://schemas.microsoft.com/office/drawing/2014/main" id="{A790A199-7027-4481-8F0B-2DB42C074D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1d838b627_4_168:notes">
            <a:extLst>
              <a:ext uri="{FF2B5EF4-FFF2-40B4-BE49-F238E27FC236}">
                <a16:creationId xmlns:a16="http://schemas.microsoft.com/office/drawing/2014/main" id="{316112BE-1FB7-D49D-6328-6F124B432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31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DCA207D5-366E-BAEC-B88E-DB3600A28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>
            <a:extLst>
              <a:ext uri="{FF2B5EF4-FFF2-40B4-BE49-F238E27FC236}">
                <a16:creationId xmlns:a16="http://schemas.microsoft.com/office/drawing/2014/main" id="{AD9E5256-D8BD-6DB7-1E8E-47080093C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>
            <a:extLst>
              <a:ext uri="{FF2B5EF4-FFF2-40B4-BE49-F238E27FC236}">
                <a16:creationId xmlns:a16="http://schemas.microsoft.com/office/drawing/2014/main" id="{A7370393-2585-2991-0019-BCFD7CB0E1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71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f6914da5e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f6914da5e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4C69BCA2-D47C-A509-2C57-125359822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>
            <a:extLst>
              <a:ext uri="{FF2B5EF4-FFF2-40B4-BE49-F238E27FC236}">
                <a16:creationId xmlns:a16="http://schemas.microsoft.com/office/drawing/2014/main" id="{C458A137-FE47-72CC-EFC2-B50C0D412C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>
            <a:extLst>
              <a:ext uri="{FF2B5EF4-FFF2-40B4-BE49-F238E27FC236}">
                <a16:creationId xmlns:a16="http://schemas.microsoft.com/office/drawing/2014/main" id="{D0B3D49B-D886-24CD-A733-F9ED5ECA76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89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>
          <a:extLst>
            <a:ext uri="{FF2B5EF4-FFF2-40B4-BE49-F238E27FC236}">
              <a16:creationId xmlns:a16="http://schemas.microsoft.com/office/drawing/2014/main" id="{3B392B09-4B6F-8674-030D-717791016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1d838b627_4_38:notes">
            <a:extLst>
              <a:ext uri="{FF2B5EF4-FFF2-40B4-BE49-F238E27FC236}">
                <a16:creationId xmlns:a16="http://schemas.microsoft.com/office/drawing/2014/main" id="{F8C1894B-E297-AC48-67C4-24198B4129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1d838b627_4_38:notes">
            <a:extLst>
              <a:ext uri="{FF2B5EF4-FFF2-40B4-BE49-F238E27FC236}">
                <a16:creationId xmlns:a16="http://schemas.microsoft.com/office/drawing/2014/main" id="{C4EFB866-D7A6-BF8B-C996-024B1A7C6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428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53CE48A6-8F5B-EDC5-F3F2-01BF1189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>
            <a:extLst>
              <a:ext uri="{FF2B5EF4-FFF2-40B4-BE49-F238E27FC236}">
                <a16:creationId xmlns:a16="http://schemas.microsoft.com/office/drawing/2014/main" id="{71FA2FC0-3F62-E64C-A664-4F4BDF14FB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>
            <a:extLst>
              <a:ext uri="{FF2B5EF4-FFF2-40B4-BE49-F238E27FC236}">
                <a16:creationId xmlns:a16="http://schemas.microsoft.com/office/drawing/2014/main" id="{8953ADC3-5C0E-710D-A060-562554FC74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663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>
          <a:extLst>
            <a:ext uri="{FF2B5EF4-FFF2-40B4-BE49-F238E27FC236}">
              <a16:creationId xmlns:a16="http://schemas.microsoft.com/office/drawing/2014/main" id="{BCD187DC-FA46-6A15-E049-CDA6B68D8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1d838b627_4_38:notes">
            <a:extLst>
              <a:ext uri="{FF2B5EF4-FFF2-40B4-BE49-F238E27FC236}">
                <a16:creationId xmlns:a16="http://schemas.microsoft.com/office/drawing/2014/main" id="{5F86785A-E96F-443E-9FC9-3F69BB02C4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1d838b627_4_38:notes">
            <a:extLst>
              <a:ext uri="{FF2B5EF4-FFF2-40B4-BE49-F238E27FC236}">
                <a16:creationId xmlns:a16="http://schemas.microsoft.com/office/drawing/2014/main" id="{4084BCE6-E0EB-A671-E309-909FEA716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910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2829F662-FE1D-B0E8-1302-893C2D9F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>
            <a:extLst>
              <a:ext uri="{FF2B5EF4-FFF2-40B4-BE49-F238E27FC236}">
                <a16:creationId xmlns:a16="http://schemas.microsoft.com/office/drawing/2014/main" id="{FDAC32B0-B311-98E7-D112-274A062621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>
            <a:extLst>
              <a:ext uri="{FF2B5EF4-FFF2-40B4-BE49-F238E27FC236}">
                <a16:creationId xmlns:a16="http://schemas.microsoft.com/office/drawing/2014/main" id="{DCDC27C8-EC64-578E-6654-19AF4B009D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226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>
          <a:extLst>
            <a:ext uri="{FF2B5EF4-FFF2-40B4-BE49-F238E27FC236}">
              <a16:creationId xmlns:a16="http://schemas.microsoft.com/office/drawing/2014/main" id="{6EF3ACF8-B80A-D10B-0189-DDCB76C74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1d838b627_4_38:notes">
            <a:extLst>
              <a:ext uri="{FF2B5EF4-FFF2-40B4-BE49-F238E27FC236}">
                <a16:creationId xmlns:a16="http://schemas.microsoft.com/office/drawing/2014/main" id="{2FE823AF-68A6-E52B-6021-3219B0976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1d838b627_4_38:notes">
            <a:extLst>
              <a:ext uri="{FF2B5EF4-FFF2-40B4-BE49-F238E27FC236}">
                <a16:creationId xmlns:a16="http://schemas.microsoft.com/office/drawing/2014/main" id="{250BAC24-8893-AB09-0F20-35391ED80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24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6032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C3B85AEC-86CE-C046-79E3-18EC3C09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d838b627_0_34:notes">
            <a:extLst>
              <a:ext uri="{FF2B5EF4-FFF2-40B4-BE49-F238E27FC236}">
                <a16:creationId xmlns:a16="http://schemas.microsoft.com/office/drawing/2014/main" id="{CAABB281-7AD7-E2B0-979D-A4A159FEE6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d838b627_0_34:notes">
            <a:extLst>
              <a:ext uri="{FF2B5EF4-FFF2-40B4-BE49-F238E27FC236}">
                <a16:creationId xmlns:a16="http://schemas.microsoft.com/office/drawing/2014/main" id="{3052039A-3724-5F72-79E4-E76186392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33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F504C5C3-8E50-AEDE-1956-E2A1DADC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d838b627_0_34:notes">
            <a:extLst>
              <a:ext uri="{FF2B5EF4-FFF2-40B4-BE49-F238E27FC236}">
                <a16:creationId xmlns:a16="http://schemas.microsoft.com/office/drawing/2014/main" id="{B62108A2-B2A5-80E8-BFAB-9F025AC900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d838b627_0_34:notes">
            <a:extLst>
              <a:ext uri="{FF2B5EF4-FFF2-40B4-BE49-F238E27FC236}">
                <a16:creationId xmlns:a16="http://schemas.microsoft.com/office/drawing/2014/main" id="{46FEF35E-BF9D-C130-E8A8-0332972CC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85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5156700" y="411570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rgbClr val="C2E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4704400" y="-6350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655863" y="-51925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10100" y="1115925"/>
            <a:ext cx="4673100" cy="24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10099" y="3633986"/>
            <a:ext cx="4673100" cy="39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47123" y="-274115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1502053">
            <a:off x="3889003" y="406607"/>
            <a:ext cx="297438" cy="26579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8920725">
            <a:off x="2342681" y="4661949"/>
            <a:ext cx="297437" cy="26579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2700193">
            <a:off x="8691442" y="1909795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>
            <a:off x="2181275" y="2190413"/>
            <a:ext cx="21972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2"/>
          </p:nvPr>
        </p:nvSpPr>
        <p:spPr>
          <a:xfrm>
            <a:off x="2181275" y="3830675"/>
            <a:ext cx="219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3"/>
          </p:nvPr>
        </p:nvSpPr>
        <p:spPr>
          <a:xfrm>
            <a:off x="5680675" y="2191313"/>
            <a:ext cx="219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4"/>
          </p:nvPr>
        </p:nvSpPr>
        <p:spPr>
          <a:xfrm>
            <a:off x="5680675" y="3830675"/>
            <a:ext cx="219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20000" y="55515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5" hasCustomPrompt="1"/>
          </p:nvPr>
        </p:nvSpPr>
        <p:spPr>
          <a:xfrm>
            <a:off x="1359875" y="1474919"/>
            <a:ext cx="627900" cy="52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6" hasCustomPrompt="1"/>
          </p:nvPr>
        </p:nvSpPr>
        <p:spPr>
          <a:xfrm>
            <a:off x="4865325" y="1475819"/>
            <a:ext cx="6822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7" hasCustomPrompt="1"/>
          </p:nvPr>
        </p:nvSpPr>
        <p:spPr>
          <a:xfrm>
            <a:off x="1332725" y="3113675"/>
            <a:ext cx="6822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8" hasCustomPrompt="1"/>
          </p:nvPr>
        </p:nvSpPr>
        <p:spPr>
          <a:xfrm>
            <a:off x="4833375" y="3113675"/>
            <a:ext cx="7461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9"/>
          </p:nvPr>
        </p:nvSpPr>
        <p:spPr>
          <a:xfrm>
            <a:off x="2181275" y="1461425"/>
            <a:ext cx="2190600" cy="7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3"/>
          </p:nvPr>
        </p:nvSpPr>
        <p:spPr>
          <a:xfrm>
            <a:off x="5680675" y="1460213"/>
            <a:ext cx="2194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4"/>
          </p:nvPr>
        </p:nvSpPr>
        <p:spPr>
          <a:xfrm>
            <a:off x="2181275" y="3099275"/>
            <a:ext cx="2194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5"/>
          </p:nvPr>
        </p:nvSpPr>
        <p:spPr>
          <a:xfrm>
            <a:off x="5680675" y="3099275"/>
            <a:ext cx="2194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/>
          <p:nvPr/>
        </p:nvSpPr>
        <p:spPr>
          <a:xfrm rot="5361499">
            <a:off x="6591570" y="1339571"/>
            <a:ext cx="4408126" cy="1041990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 rot="5361499">
            <a:off x="6921402" y="736391"/>
            <a:ext cx="3698407" cy="105554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56806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-198994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 rot="10800000">
            <a:off x="8781166" y="35571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 rot="10800000">
            <a:off x="8042048" y="-243340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rot="-7280868">
            <a:off x="8738833" y="183883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rot="-9970807">
            <a:off x="198712" y="242053"/>
            <a:ext cx="297433" cy="26577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rot="-8099807">
            <a:off x="124638" y="4227841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rot="10800000">
            <a:off x="-199009" y="20099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/>
          <p:nvPr/>
        </p:nvSpPr>
        <p:spPr>
          <a:xfrm rot="-10747750">
            <a:off x="4864533" y="4205707"/>
            <a:ext cx="4408359" cy="104204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 rot="-10747750">
            <a:off x="5816287" y="4189656"/>
            <a:ext cx="3698602" cy="1055597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56806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-198994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/>
          <p:nvPr/>
        </p:nvSpPr>
        <p:spPr>
          <a:xfrm rot="-8099807">
            <a:off x="8323863" y="270566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"/>
          <p:cNvSpPr/>
          <p:nvPr/>
        </p:nvSpPr>
        <p:spPr>
          <a:xfrm rot="-8773470">
            <a:off x="-218253" y="800904"/>
            <a:ext cx="685833" cy="681151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4"/>
          <p:cNvSpPr/>
          <p:nvPr/>
        </p:nvSpPr>
        <p:spPr>
          <a:xfrm rot="-2467328">
            <a:off x="8560630" y="3372949"/>
            <a:ext cx="297434" cy="26578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"/>
          <p:cNvSpPr/>
          <p:nvPr/>
        </p:nvSpPr>
        <p:spPr>
          <a:xfrm rot="3001631">
            <a:off x="300407" y="3372961"/>
            <a:ext cx="297429" cy="265785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5118927" y="1381152"/>
            <a:ext cx="2948700" cy="11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/>
          <p:nvPr/>
        </p:nvSpPr>
        <p:spPr>
          <a:xfrm rot="-38501">
            <a:off x="-559572" y="-218702"/>
            <a:ext cx="4408126" cy="1041990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-38501">
            <a:off x="-801117" y="-200450"/>
            <a:ext cx="3698407" cy="105554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6806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-198994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 rot="10800000">
            <a:off x="8820141" y="35956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 rot="10800000">
            <a:off x="8042048" y="-243340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 rot="-7280868">
            <a:off x="8637033" y="108098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 rot="-4584584">
            <a:off x="8282063" y="4591554"/>
            <a:ext cx="297434" cy="26578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 rot="-8099807">
            <a:off x="238938" y="4075441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/>
          <p:nvPr/>
        </p:nvSpPr>
        <p:spPr>
          <a:xfrm rot="-5536516" flipH="1">
            <a:off x="-1892730" y="1556473"/>
            <a:ext cx="4407799" cy="1041913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/>
          <p:nvPr/>
        </p:nvSpPr>
        <p:spPr>
          <a:xfrm rot="-5536516" flipH="1">
            <a:off x="-1543246" y="952820"/>
            <a:ext cx="3698132" cy="1055463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1"/>
          </p:nvPr>
        </p:nvSpPr>
        <p:spPr>
          <a:xfrm>
            <a:off x="3291594" y="3326200"/>
            <a:ext cx="25608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2"/>
          </p:nvPr>
        </p:nvSpPr>
        <p:spPr>
          <a:xfrm>
            <a:off x="720325" y="28181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3"/>
          </p:nvPr>
        </p:nvSpPr>
        <p:spPr>
          <a:xfrm>
            <a:off x="5863475" y="26653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4"/>
          </p:nvPr>
        </p:nvSpPr>
        <p:spPr>
          <a:xfrm>
            <a:off x="3291894" y="291834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subTitle" idx="5"/>
          </p:nvPr>
        </p:nvSpPr>
        <p:spPr>
          <a:xfrm>
            <a:off x="5863475" y="22553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6"/>
          </p:nvPr>
        </p:nvSpPr>
        <p:spPr>
          <a:xfrm>
            <a:off x="720325" y="24102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/>
          <p:nvPr/>
        </p:nvSpPr>
        <p:spPr>
          <a:xfrm rot="-5400000">
            <a:off x="7254027" y="1830470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 rot="-5400000">
            <a:off x="7492477" y="2324770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/>
          <p:nvPr/>
        </p:nvSpPr>
        <p:spPr>
          <a:xfrm rot="10800000">
            <a:off x="8816766" y="31580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"/>
          <p:cNvSpPr/>
          <p:nvPr/>
        </p:nvSpPr>
        <p:spPr>
          <a:xfrm rot="10800000">
            <a:off x="7523916" y="-28473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"/>
          <p:cNvSpPr/>
          <p:nvPr/>
        </p:nvSpPr>
        <p:spPr>
          <a:xfrm rot="10800000">
            <a:off x="-190509" y="39762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"/>
          <p:cNvSpPr/>
          <p:nvPr/>
        </p:nvSpPr>
        <p:spPr>
          <a:xfrm rot="4071733">
            <a:off x="162443" y="1301210"/>
            <a:ext cx="297448" cy="265798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/>
          <p:nvPr/>
        </p:nvSpPr>
        <p:spPr>
          <a:xfrm rot="-470620">
            <a:off x="1600031" y="4920783"/>
            <a:ext cx="297441" cy="252963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/>
          <p:nvPr/>
        </p:nvSpPr>
        <p:spPr>
          <a:xfrm flipH="1">
            <a:off x="4852994" y="-284739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0"/>
          <p:cNvSpPr/>
          <p:nvPr/>
        </p:nvSpPr>
        <p:spPr>
          <a:xfrm flipH="1">
            <a:off x="5804457" y="-273164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subTitle" idx="1"/>
          </p:nvPr>
        </p:nvSpPr>
        <p:spPr>
          <a:xfrm>
            <a:off x="719975" y="2245521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2"/>
          </p:nvPr>
        </p:nvSpPr>
        <p:spPr>
          <a:xfrm>
            <a:off x="3266847" y="2245521"/>
            <a:ext cx="258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3"/>
          </p:nvPr>
        </p:nvSpPr>
        <p:spPr>
          <a:xfrm>
            <a:off x="719975" y="3976009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4"/>
          </p:nvPr>
        </p:nvSpPr>
        <p:spPr>
          <a:xfrm>
            <a:off x="3266847" y="3976009"/>
            <a:ext cx="258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5"/>
          </p:nvPr>
        </p:nvSpPr>
        <p:spPr>
          <a:xfrm>
            <a:off x="5865925" y="2245521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6"/>
          </p:nvPr>
        </p:nvSpPr>
        <p:spPr>
          <a:xfrm>
            <a:off x="5865925" y="3976009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7"/>
          </p:nvPr>
        </p:nvSpPr>
        <p:spPr>
          <a:xfrm>
            <a:off x="71997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subTitle" idx="8"/>
          </p:nvPr>
        </p:nvSpPr>
        <p:spPr>
          <a:xfrm>
            <a:off x="3266847" y="1996631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9"/>
          </p:nvPr>
        </p:nvSpPr>
        <p:spPr>
          <a:xfrm>
            <a:off x="586592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13"/>
          </p:nvPr>
        </p:nvSpPr>
        <p:spPr>
          <a:xfrm>
            <a:off x="71997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14"/>
          </p:nvPr>
        </p:nvSpPr>
        <p:spPr>
          <a:xfrm>
            <a:off x="3266847" y="3727119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15"/>
          </p:nvPr>
        </p:nvSpPr>
        <p:spPr>
          <a:xfrm>
            <a:off x="586592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/>
          <p:nvPr/>
        </p:nvSpPr>
        <p:spPr>
          <a:xfrm rot="5400000">
            <a:off x="-1485268" y="2032399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"/>
          <p:cNvSpPr/>
          <p:nvPr/>
        </p:nvSpPr>
        <p:spPr>
          <a:xfrm rot="5400000">
            <a:off x="-1310418" y="1601799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-190511" y="12093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0"/>
          <p:cNvSpPr/>
          <p:nvPr/>
        </p:nvSpPr>
        <p:spPr>
          <a:xfrm rot="3519132">
            <a:off x="180626" y="4087921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7744914" y="46944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8816764" y="3911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 flipH="1">
            <a:off x="4706344" y="-284739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3"/>
          <p:cNvSpPr/>
          <p:nvPr/>
        </p:nvSpPr>
        <p:spPr>
          <a:xfrm flipH="1">
            <a:off x="5657807" y="-273164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"/>
          <p:cNvSpPr/>
          <p:nvPr/>
        </p:nvSpPr>
        <p:spPr>
          <a:xfrm rot="5400000">
            <a:off x="-1485268" y="2535499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 rot="5400000">
            <a:off x="-1310418" y="2104899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 rot="10800000">
            <a:off x="622328" y="3674134"/>
            <a:ext cx="518052" cy="586760"/>
          </a:xfrm>
          <a:custGeom>
            <a:avLst/>
            <a:gdLst/>
            <a:ahLst/>
            <a:cxnLst/>
            <a:rect l="l" t="t" r="r" b="b"/>
            <a:pathLst>
              <a:path w="28689" h="32494" extrusionOk="0">
                <a:moveTo>
                  <a:pt x="0" y="0"/>
                </a:moveTo>
                <a:lnTo>
                  <a:pt x="0" y="32493"/>
                </a:lnTo>
                <a:lnTo>
                  <a:pt x="28689" y="32493"/>
                </a:lnTo>
                <a:lnTo>
                  <a:pt x="28689" y="6980"/>
                </a:lnTo>
                <a:lnTo>
                  <a:pt x="222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3"/>
          <p:cNvGrpSpPr/>
          <p:nvPr/>
        </p:nvGrpSpPr>
        <p:grpSpPr>
          <a:xfrm rot="10800000">
            <a:off x="669069" y="3750950"/>
            <a:ext cx="414931" cy="423659"/>
            <a:chOff x="6828518" y="2499460"/>
            <a:chExt cx="494142" cy="504536"/>
          </a:xfrm>
        </p:grpSpPr>
        <p:sp>
          <p:nvSpPr>
            <p:cNvPr id="295" name="Google Shape;295;p23"/>
            <p:cNvSpPr/>
            <p:nvPr/>
          </p:nvSpPr>
          <p:spPr>
            <a:xfrm>
              <a:off x="6828518" y="2499460"/>
              <a:ext cx="346360" cy="19613"/>
            </a:xfrm>
            <a:custGeom>
              <a:avLst/>
              <a:gdLst/>
              <a:ahLst/>
              <a:cxnLst/>
              <a:rect l="l" t="t" r="r" b="b"/>
              <a:pathLst>
                <a:path w="16106" h="912" extrusionOk="0">
                  <a:moveTo>
                    <a:pt x="0" y="1"/>
                  </a:moveTo>
                  <a:lnTo>
                    <a:pt x="0" y="912"/>
                  </a:lnTo>
                  <a:lnTo>
                    <a:pt x="16105" y="912"/>
                  </a:lnTo>
                  <a:lnTo>
                    <a:pt x="1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6828518" y="2568729"/>
              <a:ext cx="346360" cy="19634"/>
            </a:xfrm>
            <a:custGeom>
              <a:avLst/>
              <a:gdLst/>
              <a:ahLst/>
              <a:cxnLst/>
              <a:rect l="l" t="t" r="r" b="b"/>
              <a:pathLst>
                <a:path w="16106" h="913" extrusionOk="0">
                  <a:moveTo>
                    <a:pt x="0" y="0"/>
                  </a:moveTo>
                  <a:lnTo>
                    <a:pt x="0" y="913"/>
                  </a:lnTo>
                  <a:lnTo>
                    <a:pt x="16105" y="913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6828518" y="2637998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6828518" y="2707266"/>
              <a:ext cx="494142" cy="19656"/>
            </a:xfrm>
            <a:custGeom>
              <a:avLst/>
              <a:gdLst/>
              <a:ahLst/>
              <a:cxnLst/>
              <a:rect l="l" t="t" r="r" b="b"/>
              <a:pathLst>
                <a:path w="22978" h="914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6828518" y="2776557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6828518" y="2845825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6828518" y="291507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6828518" y="298436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3"/>
          <p:cNvSpPr/>
          <p:nvPr/>
        </p:nvSpPr>
        <p:spPr>
          <a:xfrm>
            <a:off x="-190511" y="12093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 rot="3519132">
            <a:off x="537501" y="3498096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713214" y="470449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670114" y="3911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/>
          <p:nvPr/>
        </p:nvSpPr>
        <p:spPr>
          <a:xfrm rot="-1986183">
            <a:off x="8718575" y="4471107"/>
            <a:ext cx="297428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 rot="2700193">
            <a:off x="453143" y="406623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-5536516" flipH="1">
            <a:off x="-1892730" y="1556473"/>
            <a:ext cx="4407799" cy="1041913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/>
          <p:nvPr/>
        </p:nvSpPr>
        <p:spPr>
          <a:xfrm rot="-5536516" flipH="1">
            <a:off x="-1543246" y="952820"/>
            <a:ext cx="3698132" cy="1055463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6084373" y="465742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5828573" y="472107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 rot="-5400000">
            <a:off x="8801770" y="3351442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 rot="10800000">
            <a:off x="8286391" y="2913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 rot="10800000">
            <a:off x="-247934" y="438909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4071733">
            <a:off x="162443" y="1301210"/>
            <a:ext cx="297448" cy="265798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-470620">
            <a:off x="7423706" y="4676533"/>
            <a:ext cx="297441" cy="252963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Заголовок и объект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4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10800000" flipH="1">
            <a:off x="38638" y="4210786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-203150" y="4185661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6399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4736150" y="-9968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5687613" y="-18329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-5482515">
            <a:off x="7343507" y="3083055"/>
            <a:ext cx="3275361" cy="504519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-5482515">
            <a:off x="7593040" y="3576457"/>
            <a:ext cx="2862066" cy="440820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713216" y="-313314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-7280868">
            <a:off x="8645533" y="4560570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4448266" y="476351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-303384" y="41253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-8935431">
            <a:off x="7990378" y="438877"/>
            <a:ext cx="297440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865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8650" y="1076575"/>
            <a:ext cx="7704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3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/>
          <p:nvPr/>
        </p:nvSpPr>
        <p:spPr>
          <a:xfrm rot="10800000">
            <a:off x="4995588" y="4347663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5947050" y="4322538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20856" y="4638969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-234944" y="4702619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691973" y="-243340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506363" y="4552137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3519132">
            <a:off x="-74128" y="2615082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rot="829193">
            <a:off x="8730573" y="4254674"/>
            <a:ext cx="297433" cy="26577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2700193">
            <a:off x="8730567" y="1908820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3812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8551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3812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8551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/>
          <p:nvPr/>
        </p:nvSpPr>
        <p:spPr>
          <a:xfrm rot="10800000" flipH="1">
            <a:off x="45118" y="4190852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rot="10800000" flipH="1">
            <a:off x="-196669" y="4165727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5317485">
            <a:off x="-1429750" y="1645203"/>
            <a:ext cx="3275361" cy="504519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5317485">
            <a:off x="-1265988" y="1314238"/>
            <a:ext cx="2862066" cy="440820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4728656" y="-49323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flipH="1">
            <a:off x="5680118" y="-37748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 rot="10800000">
            <a:off x="8810716" y="311568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 rot="-7280868">
            <a:off x="8749408" y="1764570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 rot="10800000">
            <a:off x="7186279" y="48065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rot="10800000">
            <a:off x="860791" y="-37258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 rot="6616135">
            <a:off x="218552" y="3447802"/>
            <a:ext cx="297435" cy="26579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1016700" y="810563"/>
            <a:ext cx="3852000" cy="102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17900" y="2089538"/>
            <a:ext cx="38496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Montserrat Medium"/>
              <a:buChar char="●"/>
              <a:defRPr sz="13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8" name="Google Shape;78;p7"/>
          <p:cNvSpPr>
            <a:spLocks noGrp="1"/>
          </p:cNvSpPr>
          <p:nvPr>
            <p:ph type="pic" idx="2"/>
          </p:nvPr>
        </p:nvSpPr>
        <p:spPr>
          <a:xfrm>
            <a:off x="5031900" y="1312238"/>
            <a:ext cx="3095400" cy="302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" name="Google Shape;79;p7"/>
          <p:cNvSpPr/>
          <p:nvPr/>
        </p:nvSpPr>
        <p:spPr>
          <a:xfrm rot="10800000" flipH="1">
            <a:off x="51277" y="4291382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-190511" y="4266257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400000">
            <a:off x="7254027" y="1830470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 rot="-5400000">
            <a:off x="7492477" y="2324770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8171742" y="787675"/>
            <a:ext cx="518052" cy="586760"/>
          </a:xfrm>
          <a:custGeom>
            <a:avLst/>
            <a:gdLst/>
            <a:ahLst/>
            <a:cxnLst/>
            <a:rect l="l" t="t" r="r" b="b"/>
            <a:pathLst>
              <a:path w="28689" h="32494" extrusionOk="0">
                <a:moveTo>
                  <a:pt x="0" y="0"/>
                </a:moveTo>
                <a:lnTo>
                  <a:pt x="0" y="32493"/>
                </a:lnTo>
                <a:lnTo>
                  <a:pt x="28689" y="32493"/>
                </a:lnTo>
                <a:lnTo>
                  <a:pt x="28689" y="6980"/>
                </a:lnTo>
                <a:lnTo>
                  <a:pt x="222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8228121" y="873959"/>
            <a:ext cx="414931" cy="423659"/>
            <a:chOff x="6828518" y="2499460"/>
            <a:chExt cx="494142" cy="504536"/>
          </a:xfrm>
        </p:grpSpPr>
        <p:sp>
          <p:nvSpPr>
            <p:cNvPr id="85" name="Google Shape;85;p7"/>
            <p:cNvSpPr/>
            <p:nvPr/>
          </p:nvSpPr>
          <p:spPr>
            <a:xfrm>
              <a:off x="6828518" y="2499460"/>
              <a:ext cx="346360" cy="19613"/>
            </a:xfrm>
            <a:custGeom>
              <a:avLst/>
              <a:gdLst/>
              <a:ahLst/>
              <a:cxnLst/>
              <a:rect l="l" t="t" r="r" b="b"/>
              <a:pathLst>
                <a:path w="16106" h="912" extrusionOk="0">
                  <a:moveTo>
                    <a:pt x="0" y="1"/>
                  </a:moveTo>
                  <a:lnTo>
                    <a:pt x="0" y="912"/>
                  </a:lnTo>
                  <a:lnTo>
                    <a:pt x="16105" y="912"/>
                  </a:lnTo>
                  <a:lnTo>
                    <a:pt x="1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828518" y="2568729"/>
              <a:ext cx="346360" cy="19634"/>
            </a:xfrm>
            <a:custGeom>
              <a:avLst/>
              <a:gdLst/>
              <a:ahLst/>
              <a:cxnLst/>
              <a:rect l="l" t="t" r="r" b="b"/>
              <a:pathLst>
                <a:path w="16106" h="913" extrusionOk="0">
                  <a:moveTo>
                    <a:pt x="0" y="0"/>
                  </a:moveTo>
                  <a:lnTo>
                    <a:pt x="0" y="913"/>
                  </a:lnTo>
                  <a:lnTo>
                    <a:pt x="16105" y="913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828518" y="2637998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828518" y="2707266"/>
              <a:ext cx="494142" cy="19656"/>
            </a:xfrm>
            <a:custGeom>
              <a:avLst/>
              <a:gdLst/>
              <a:ahLst/>
              <a:cxnLst/>
              <a:rect l="l" t="t" r="r" b="b"/>
              <a:pathLst>
                <a:path w="22978" h="914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828518" y="2776557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828518" y="2845825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828518" y="291507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6828518" y="298436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7"/>
          <p:cNvSpPr/>
          <p:nvPr/>
        </p:nvSpPr>
        <p:spPr>
          <a:xfrm rot="10800000">
            <a:off x="8816766" y="31580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 rot="-7280868">
            <a:off x="8477183" y="128468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 rot="10800000">
            <a:off x="7523916" y="-28473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 rot="10800000">
            <a:off x="-190509" y="39762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4721809" flipH="1">
            <a:off x="-1562549" y="369496"/>
            <a:ext cx="3698161" cy="105547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8431876">
            <a:off x="458939" y="459703"/>
            <a:ext cx="297436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809775" y="771225"/>
            <a:ext cx="4791000" cy="221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1" name="Google Shape;101;p8"/>
          <p:cNvSpPr/>
          <p:nvPr/>
        </p:nvSpPr>
        <p:spPr>
          <a:xfrm rot="-5361499" flipH="1">
            <a:off x="-1731659" y="1339571"/>
            <a:ext cx="4408126" cy="1041990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rot="-5361499" flipH="1">
            <a:off x="-1351771" y="736391"/>
            <a:ext cx="3698407" cy="105554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5935832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6604932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 rot="10800000" flipH="1">
            <a:off x="-198994" y="35571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 rot="10800000" flipH="1">
            <a:off x="812258" y="-243340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 rot="7280868" flipH="1">
            <a:off x="231768" y="183883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9970807" flipH="1">
            <a:off x="8600444" y="199253"/>
            <a:ext cx="297433" cy="26577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8099807" flipH="1">
            <a:off x="4229725" y="207466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 flipH="1">
            <a:off x="4761200" y="-91775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5712663" y="-8020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2362200" y="1351525"/>
            <a:ext cx="60102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2"/>
          </p:nvPr>
        </p:nvSpPr>
        <p:spPr>
          <a:xfrm>
            <a:off x="2362200" y="2927119"/>
            <a:ext cx="60102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/>
          <p:nvPr/>
        </p:nvSpPr>
        <p:spPr>
          <a:xfrm rot="5400000">
            <a:off x="-1443850" y="15995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5400000">
            <a:off x="-1269000" y="11689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10800000">
            <a:off x="8810716" y="311568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rot="-7280868">
            <a:off x="8643583" y="2120758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rot="10800000">
            <a:off x="4448266" y="476351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rot="10800000">
            <a:off x="-303384" y="41253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713250" y="2644361"/>
            <a:ext cx="7717500" cy="6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0"/>
          <p:cNvSpPr/>
          <p:nvPr/>
        </p:nvSpPr>
        <p:spPr>
          <a:xfrm rot="-8773470">
            <a:off x="8562247" y="626804"/>
            <a:ext cx="685833" cy="681151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"/>
          <p:cNvSpPr/>
          <p:nvPr/>
        </p:nvSpPr>
        <p:spPr>
          <a:xfrm rot="-8099807">
            <a:off x="365388" y="1715991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/>
          <p:cNvSpPr/>
          <p:nvPr/>
        </p:nvSpPr>
        <p:spPr>
          <a:xfrm rot="-8773470">
            <a:off x="-206453" y="4159541"/>
            <a:ext cx="685833" cy="681151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/>
          <p:cNvSpPr/>
          <p:nvPr/>
        </p:nvSpPr>
        <p:spPr>
          <a:xfrm rot="10800000">
            <a:off x="5695106" y="4337739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/>
          <p:cNvSpPr/>
          <p:nvPr/>
        </p:nvSpPr>
        <p:spPr>
          <a:xfrm rot="10800000">
            <a:off x="6646568" y="4312614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"/>
          <p:cNvSpPr/>
          <p:nvPr/>
        </p:nvSpPr>
        <p:spPr>
          <a:xfrm>
            <a:off x="-872654" y="-200076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"/>
          <p:cNvSpPr/>
          <p:nvPr/>
        </p:nvSpPr>
        <p:spPr>
          <a:xfrm>
            <a:off x="-695791" y="-308126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0"/>
          <p:cNvSpPr/>
          <p:nvPr/>
        </p:nvSpPr>
        <p:spPr>
          <a:xfrm rot="891188">
            <a:off x="8610974" y="4274614"/>
            <a:ext cx="297438" cy="26580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/>
        </p:nvSpPr>
        <p:spPr>
          <a:xfrm rot="10800000">
            <a:off x="5156700" y="411570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rgbClr val="C2E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/>
          <p:nvPr/>
        </p:nvSpPr>
        <p:spPr>
          <a:xfrm flipH="1">
            <a:off x="4704400" y="-6350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"/>
          <p:cNvSpPr/>
          <p:nvPr/>
        </p:nvSpPr>
        <p:spPr>
          <a:xfrm flipH="1">
            <a:off x="5655863" y="-51925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"/>
          <p:cNvSpPr txBox="1">
            <a:spLocks noGrp="1"/>
          </p:cNvSpPr>
          <p:nvPr>
            <p:ph type="title" hasCustomPrompt="1"/>
          </p:nvPr>
        </p:nvSpPr>
        <p:spPr>
          <a:xfrm>
            <a:off x="713244" y="1586313"/>
            <a:ext cx="5172000" cy="13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11"/>
          <p:cNvSpPr txBox="1">
            <a:spLocks noGrp="1"/>
          </p:cNvSpPr>
          <p:nvPr>
            <p:ph type="subTitle" idx="1"/>
          </p:nvPr>
        </p:nvSpPr>
        <p:spPr>
          <a:xfrm>
            <a:off x="713225" y="3135063"/>
            <a:ext cx="5172000" cy="42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1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5" r:id="rId14"/>
    <p:sldLayoutId id="2147483666" r:id="rId15"/>
    <p:sldLayoutId id="2147483669" r:id="rId16"/>
    <p:sldLayoutId id="2147483670" r:id="rId17"/>
    <p:sldLayoutId id="2147483674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.kz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325314" y="1852871"/>
            <a:ext cx="8493369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 algn="ctr">
              <a:buClr>
                <a:srgbClr val="3F3F3F"/>
              </a:buClr>
              <a:buSzPts val="3200"/>
            </a:pPr>
            <a:r>
              <a:rPr lang="ru-RU" sz="2400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Проектная работа</a:t>
            </a:r>
            <a:endParaRPr dirty="0"/>
          </a:p>
          <a:p>
            <a:pPr marL="0" indent="0" algn="ctr">
              <a:spcBef>
                <a:spcPts val="750"/>
              </a:spcBef>
              <a:buClr>
                <a:srgbClr val="3F3F3F"/>
              </a:buClr>
              <a:buSzPts val="2800"/>
            </a:pPr>
            <a:r>
              <a:rPr lang="ru-RU" sz="2100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по дисциплине : «Инструментальные средства проектирования информационных систем»</a:t>
            </a:r>
            <a:endParaRPr dirty="0"/>
          </a:p>
          <a:p>
            <a:pPr marL="0" indent="0" algn="ctr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SzPts val="2800"/>
            </a:pPr>
            <a:r>
              <a:rPr lang="ru-RU" sz="2100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тема: «</a:t>
            </a:r>
            <a:r>
              <a:rPr lang="ru-RU" sz="2100" b="1" dirty="0">
                <a:solidFill>
                  <a:srgbClr val="3F3F3F"/>
                </a:solidFill>
                <a:latin typeface="Arial Black" panose="020B0A04020102020204" pitchFamily="34" charset="0"/>
              </a:rPr>
              <a:t>Современные механизмы защиты и методы предотвращения утечек данных в системах управления базами данных Oracle</a:t>
            </a:r>
            <a:r>
              <a:rPr lang="ru-RU" sz="2100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»</a:t>
            </a:r>
            <a:endParaRPr dirty="0"/>
          </a:p>
        </p:txBody>
      </p:sp>
      <p:sp>
        <p:nvSpPr>
          <p:cNvPr id="85" name="Google Shape;85;p1"/>
          <p:cNvSpPr txBox="1"/>
          <p:nvPr/>
        </p:nvSpPr>
        <p:spPr>
          <a:xfrm>
            <a:off x="2498436" y="4386775"/>
            <a:ext cx="663517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ru-RU" sz="1350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Выполнили студенты группы </a:t>
            </a:r>
            <a:r>
              <a:rPr lang="ru-RU" sz="1350" b="1" dirty="0">
                <a:solidFill>
                  <a:srgbClr val="3F3F3F"/>
                </a:solidFill>
                <a:latin typeface="Arial Black" panose="020B0A04020102020204" pitchFamily="34" charset="0"/>
              </a:rPr>
              <a:t>УС2-ВТиПО-25-2р</a:t>
            </a:r>
            <a:r>
              <a:rPr lang="ru-RU" b="1" dirty="0">
                <a:solidFill>
                  <a:schemeClr val="bg1">
                    <a:lumMod val="1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1350" b="1" dirty="0" err="1">
                <a:solidFill>
                  <a:srgbClr val="3F3F3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Ладашин</a:t>
            </a:r>
            <a:r>
              <a:rPr lang="ru-RU" sz="1350" b="1" dirty="0">
                <a:solidFill>
                  <a:srgbClr val="3F3F3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Димаш Н. , </a:t>
            </a:r>
            <a:r>
              <a:rPr lang="ru-RU" sz="1350" b="1" dirty="0" err="1">
                <a:solidFill>
                  <a:srgbClr val="3F3F3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Дукшанин</a:t>
            </a:r>
            <a:r>
              <a:rPr lang="ru-RU" sz="1350" b="1" dirty="0">
                <a:solidFill>
                  <a:srgbClr val="3F3F3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Никита С. , Ибрагимов Мухаммед Г., Болат Назым И.</a:t>
            </a:r>
            <a:r>
              <a:rPr lang="ru-RU" sz="1350" b="1" dirty="0">
                <a:solidFill>
                  <a:srgbClr val="3F3F3F"/>
                </a:solidFill>
              </a:rPr>
              <a:t>                                                                                                                                         </a:t>
            </a:r>
            <a:r>
              <a:rPr lang="ru-RU" sz="900" b="1" dirty="0">
                <a:solidFill>
                  <a:srgbClr val="3F3F3F"/>
                </a:solidFill>
              </a:rPr>
              <a:t>  </a:t>
            </a:r>
            <a:endParaRPr sz="1050" dirty="0">
              <a:solidFill>
                <a:srgbClr val="3F3F3F"/>
              </a:solidFill>
            </a:endParaRPr>
          </a:p>
        </p:txBody>
      </p:sp>
      <p:pic>
        <p:nvPicPr>
          <p:cNvPr id="86" name="Google Shape;86;p1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031" y="0"/>
            <a:ext cx="1595936" cy="185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D958A7F6-74E3-ED6F-BE36-06BAAF23065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ACD34-53B6-83C3-95BE-F5E72577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563"/>
            <a:ext cx="9144000" cy="3025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F07D2-5AA3-1070-BD5F-576A86821BE5}"/>
              </a:ext>
            </a:extLst>
          </p:cNvPr>
          <p:cNvSpPr txBox="1"/>
          <p:nvPr/>
        </p:nvSpPr>
        <p:spPr>
          <a:xfrm>
            <a:off x="258618" y="475672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</a:t>
            </a:r>
            <a:endParaRPr lang="LID4096" dirty="0"/>
          </a:p>
        </p:txBody>
      </p:sp>
      <p:pic>
        <p:nvPicPr>
          <p:cNvPr id="7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C06054FA-B366-B8A4-925A-9961CE37BD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5373" y="-294293"/>
            <a:ext cx="1614054" cy="1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3;p29">
            <a:extLst>
              <a:ext uri="{FF2B5EF4-FFF2-40B4-BE49-F238E27FC236}">
                <a16:creationId xmlns:a16="http://schemas.microsoft.com/office/drawing/2014/main" id="{29690DF3-B7D1-BFB4-C746-3C5A13565D67}"/>
              </a:ext>
            </a:extLst>
          </p:cNvPr>
          <p:cNvSpPr txBox="1">
            <a:spLocks/>
          </p:cNvSpPr>
          <p:nvPr/>
        </p:nvSpPr>
        <p:spPr>
          <a:xfrm>
            <a:off x="258618" y="351497"/>
            <a:ext cx="3299344" cy="29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400" dirty="0"/>
              <a:t>ER -</a:t>
            </a:r>
            <a:r>
              <a:rPr lang="kk-KZ" sz="1400" dirty="0"/>
              <a:t> Диаграмма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76747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title"/>
          </p:nvPr>
        </p:nvSpPr>
        <p:spPr>
          <a:xfrm>
            <a:off x="713250" y="2644361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Выбор среды разработки </a:t>
            </a:r>
            <a:r>
              <a:rPr lang="en-US" dirty="0"/>
              <a:t>Django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7EA76-414C-7033-7748-8841835658C8}"/>
              </a:ext>
            </a:extLst>
          </p:cNvPr>
          <p:cNvSpPr txBox="1"/>
          <p:nvPr/>
        </p:nvSpPr>
        <p:spPr>
          <a:xfrm>
            <a:off x="124691" y="483572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476A863C-3E95-FAEF-38A7-ABEAFD3ECB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1016700" y="247229"/>
            <a:ext cx="555555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Встроенная функциональность среды</a:t>
            </a:r>
            <a:endParaRPr dirty="0"/>
          </a:p>
        </p:txBody>
      </p:sp>
      <p:sp>
        <p:nvSpPr>
          <p:cNvPr id="462" name="Google Shape;462;p33"/>
          <p:cNvSpPr txBox="1">
            <a:spLocks noGrp="1"/>
          </p:cNvSpPr>
          <p:nvPr>
            <p:ph type="body" idx="1"/>
          </p:nvPr>
        </p:nvSpPr>
        <p:spPr>
          <a:xfrm>
            <a:off x="1017899" y="1803789"/>
            <a:ext cx="4958357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Django </a:t>
            </a:r>
            <a:r>
              <a:rPr lang="ru-RU" dirty="0">
                <a:solidFill>
                  <a:schemeClr val="dk1"/>
                </a:solidFill>
              </a:rPr>
              <a:t>являетс</a:t>
            </a:r>
            <a:r>
              <a:rPr lang="ru-RU" dirty="0"/>
              <a:t>я самодостаточным механизмом для проектирования полноценных веб-приложений на </a:t>
            </a:r>
            <a:r>
              <a:rPr lang="en-US" dirty="0"/>
              <a:t>Python.</a:t>
            </a:r>
            <a:br>
              <a:rPr lang="en" dirty="0">
                <a:solidFill>
                  <a:schemeClr val="dk1"/>
                </a:solidFill>
              </a:rPr>
            </a:br>
            <a:r>
              <a:rPr lang="ru-RU" dirty="0"/>
              <a:t>Доступные ресурсы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>
              <a:solidFill>
                <a:schemeClr val="dk1"/>
              </a:solidFill>
            </a:endParaRPr>
          </a:p>
          <a:p>
            <a:pPr marL="241300" lvl="0" indent="-20955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ru-RU" dirty="0">
                <a:solidFill>
                  <a:schemeClr val="dk1"/>
                </a:solidFill>
              </a:rPr>
              <a:t>Ядро первоначального проекта</a:t>
            </a:r>
            <a:endParaRPr dirty="0">
              <a:solidFill>
                <a:schemeClr val="dk1"/>
              </a:solidFill>
            </a:endParaRPr>
          </a:p>
          <a:p>
            <a:pPr marL="241300" lvl="0" indent="-2095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ru-RU" dirty="0">
                <a:solidFill>
                  <a:schemeClr val="dk1"/>
                </a:solidFill>
              </a:rPr>
              <a:t>Вспомогательные механизмы защи</a:t>
            </a:r>
            <a:r>
              <a:rPr lang="ru-RU" dirty="0"/>
              <a:t>ты</a:t>
            </a:r>
            <a:endParaRPr dirty="0">
              <a:solidFill>
                <a:schemeClr val="dk1"/>
              </a:solidFill>
            </a:endParaRPr>
          </a:p>
          <a:p>
            <a:pPr marL="241300" lvl="0" indent="-2095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ru-RU" dirty="0"/>
              <a:t>Возможность масштабирования кода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/>
              <a:t>Поскольку среда разработки имеет определённую структуру хранения и записи информации, организация механизмов работы с данными становится доступной для необученного пользователя. В чем заключается простота применения.</a:t>
            </a:r>
            <a:endParaRPr dirty="0"/>
          </a:p>
        </p:txBody>
      </p:sp>
      <p:sp>
        <p:nvSpPr>
          <p:cNvPr id="463" name="Google Shape;463;p33"/>
          <p:cNvSpPr/>
          <p:nvPr/>
        </p:nvSpPr>
        <p:spPr>
          <a:xfrm>
            <a:off x="8563878" y="773549"/>
            <a:ext cx="148741" cy="160715"/>
          </a:xfrm>
          <a:custGeom>
            <a:avLst/>
            <a:gdLst/>
            <a:ahLst/>
            <a:cxnLst/>
            <a:rect l="l" t="t" r="r" b="b"/>
            <a:pathLst>
              <a:path w="6460" h="6980" extrusionOk="0">
                <a:moveTo>
                  <a:pt x="1" y="0"/>
                </a:moveTo>
                <a:lnTo>
                  <a:pt x="1" y="6980"/>
                </a:lnTo>
                <a:lnTo>
                  <a:pt x="6460" y="698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3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1247" r="21247"/>
          <a:stretch/>
        </p:blipFill>
        <p:spPr>
          <a:xfrm>
            <a:off x="5538088" y="1026489"/>
            <a:ext cx="3095400" cy="3020700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658ADF-7FC7-7800-D70C-1755106EA793}"/>
              </a:ext>
            </a:extLst>
          </p:cNvPr>
          <p:cNvSpPr txBox="1"/>
          <p:nvPr/>
        </p:nvSpPr>
        <p:spPr>
          <a:xfrm>
            <a:off x="106219" y="478443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endParaRPr lang="LID4096" dirty="0"/>
          </a:p>
        </p:txBody>
      </p:sp>
      <p:pic>
        <p:nvPicPr>
          <p:cNvPr id="4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7D3738D-E79D-24C5-4C3B-B26D204EE9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755" y="89536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388F2E5A-E5D4-57A5-5DDA-6913B4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>
            <a:extLst>
              <a:ext uri="{FF2B5EF4-FFF2-40B4-BE49-F238E27FC236}">
                <a16:creationId xmlns:a16="http://schemas.microsoft.com/office/drawing/2014/main" id="{A7EBA5BA-D008-BCAE-E022-565AAA8FA780}"/>
              </a:ext>
            </a:extLst>
          </p:cNvPr>
          <p:cNvSpPr/>
          <p:nvPr/>
        </p:nvSpPr>
        <p:spPr>
          <a:xfrm>
            <a:off x="4833375" y="1284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>
            <a:extLst>
              <a:ext uri="{FF2B5EF4-FFF2-40B4-BE49-F238E27FC236}">
                <a16:creationId xmlns:a16="http://schemas.microsoft.com/office/drawing/2014/main" id="{B62A1441-01E6-7C8F-E66C-C2833A465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39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Заложенный функционал ИС</a:t>
            </a:r>
            <a:endParaRPr lang="en-US" sz="3200" b="0" dirty="0"/>
          </a:p>
        </p:txBody>
      </p:sp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1E4A2032-5A30-79CC-AA13-0611FEE858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6372" y="1779865"/>
            <a:ext cx="3805998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Безопасное хранение файлов (книги, обложки, медиа-файлы) в  директории </a:t>
            </a:r>
            <a:r>
              <a:rPr lang="en-US" dirty="0"/>
              <a:t>media/;</a:t>
            </a:r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E8ECC4E9-D815-1A4F-7486-DF50C9E9CCED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32533" y="1064371"/>
            <a:ext cx="2635897" cy="7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Хранение файлов (</a:t>
            </a:r>
            <a:r>
              <a:rPr lang="en-US" sz="1600" dirty="0" err="1"/>
              <a:t>PDf</a:t>
            </a:r>
            <a:r>
              <a:rPr lang="ru-RU" sz="1600" dirty="0"/>
              <a:t>)</a:t>
            </a:r>
            <a:endParaRPr lang="en-US" sz="16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3F89D877-9D29-DDBD-B816-565B3106E0E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745824" y="1284419"/>
            <a:ext cx="2529099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600" dirty="0"/>
              <a:t>Работа с базой данных</a:t>
            </a:r>
            <a:endParaRPr sz="1600"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2E38786C-551E-424E-CF69-14BE67CD9C77}"/>
              </a:ext>
            </a:extLst>
          </p:cNvPr>
          <p:cNvSpPr/>
          <p:nvPr/>
        </p:nvSpPr>
        <p:spPr>
          <a:xfrm>
            <a:off x="633735" y="1050871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6265595A-064C-1256-205D-DAD337947469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26372" y="1050871"/>
            <a:ext cx="817363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1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7BFA3A35-8495-A612-873C-A02D1DA374BB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814100" y="1298819"/>
            <a:ext cx="848549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27" name="Google Shape;376;p30">
            <a:extLst>
              <a:ext uri="{FF2B5EF4-FFF2-40B4-BE49-F238E27FC236}">
                <a16:creationId xmlns:a16="http://schemas.microsoft.com/office/drawing/2014/main" id="{7FA72C15-F150-2BE6-EEB6-7E4123489119}"/>
              </a:ext>
            </a:extLst>
          </p:cNvPr>
          <p:cNvSpPr txBox="1">
            <a:spLocks/>
          </p:cNvSpPr>
          <p:nvPr/>
        </p:nvSpPr>
        <p:spPr>
          <a:xfrm>
            <a:off x="4734962" y="1906312"/>
            <a:ext cx="3881325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/>
              <a:t>Корректное хранение авторов, названия, цен и описаний</a:t>
            </a:r>
          </a:p>
          <a:p>
            <a:pPr marL="0" indent="0"/>
            <a:endParaRPr lang="en-US" dirty="0"/>
          </a:p>
        </p:txBody>
      </p:sp>
      <p:cxnSp>
        <p:nvCxnSpPr>
          <p:cNvPr id="28" name="Google Shape;709;p42">
            <a:extLst>
              <a:ext uri="{FF2B5EF4-FFF2-40B4-BE49-F238E27FC236}">
                <a16:creationId xmlns:a16="http://schemas.microsoft.com/office/drawing/2014/main" id="{0F849D4B-0A34-FBC5-27D1-6F1531D8EC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87335" y="2819996"/>
            <a:ext cx="4014522" cy="632489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5BC87F-A80C-AC44-EABA-C0675311ACB0}"/>
              </a:ext>
            </a:extLst>
          </p:cNvPr>
          <p:cNvSpPr txBox="1"/>
          <p:nvPr/>
        </p:nvSpPr>
        <p:spPr>
          <a:xfrm>
            <a:off x="626372" y="2437482"/>
            <a:ext cx="410998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dirty="0">
                <a:solidFill>
                  <a:schemeClr val="dk2"/>
                </a:solidFill>
                <a:latin typeface="Montserrat"/>
                <a:sym typeface="Montserrat"/>
              </a:rPr>
              <a:t>Экранирование путей к файлам и контроль доступа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AFA74-7B0F-760A-B5B1-6AD4F73A2AD6}"/>
              </a:ext>
            </a:extLst>
          </p:cNvPr>
          <p:cNvSpPr txBox="1"/>
          <p:nvPr/>
        </p:nvSpPr>
        <p:spPr>
          <a:xfrm>
            <a:off x="4766562" y="2410931"/>
            <a:ext cx="35908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ru-RU" sz="1300" dirty="0">
                <a:solidFill>
                  <a:schemeClr val="dk2"/>
                </a:solidFill>
                <a:latin typeface="Montserrat"/>
                <a:sym typeface="Montserrat"/>
              </a:rPr>
              <a:t>Защита от </a:t>
            </a:r>
            <a:r>
              <a:rPr lang="en-US" sz="1300" dirty="0" err="1">
                <a:solidFill>
                  <a:schemeClr val="dk2"/>
                </a:solidFill>
                <a:latin typeface="Montserrat"/>
                <a:sym typeface="Montserrat"/>
              </a:rPr>
              <a:t>sql</a:t>
            </a:r>
            <a:r>
              <a:rPr lang="en-US" sz="1300" dirty="0">
                <a:solidFill>
                  <a:schemeClr val="dk2"/>
                </a:solidFill>
                <a:latin typeface="Montserrat"/>
                <a:sym typeface="Montserrat"/>
              </a:rPr>
              <a:t>-</a:t>
            </a:r>
            <a:r>
              <a:rPr lang="ru-RU" sz="1300" dirty="0">
                <a:solidFill>
                  <a:schemeClr val="dk2"/>
                </a:solidFill>
                <a:latin typeface="Montserrat"/>
                <a:sym typeface="Montserrat"/>
              </a:rPr>
              <a:t>инъекций благодаря </a:t>
            </a:r>
            <a:r>
              <a:rPr lang="en-US" sz="1300" dirty="0">
                <a:solidFill>
                  <a:schemeClr val="dk2"/>
                </a:solidFill>
                <a:latin typeface="Montserrat"/>
                <a:sym typeface="Montserrat"/>
              </a:rPr>
              <a:t>ORM Django</a:t>
            </a:r>
            <a:endParaRPr lang="ru-RU" sz="13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4" name="Google Shape;380;p30">
            <a:extLst>
              <a:ext uri="{FF2B5EF4-FFF2-40B4-BE49-F238E27FC236}">
                <a16:creationId xmlns:a16="http://schemas.microsoft.com/office/drawing/2014/main" id="{9C192521-9233-3EE5-EA2C-B7DB54D26DEC}"/>
              </a:ext>
            </a:extLst>
          </p:cNvPr>
          <p:cNvSpPr txBox="1">
            <a:spLocks/>
          </p:cNvSpPr>
          <p:nvPr/>
        </p:nvSpPr>
        <p:spPr>
          <a:xfrm>
            <a:off x="1028589" y="2991408"/>
            <a:ext cx="4375101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sz="1600" dirty="0"/>
              <a:t>Отображение каталога доступных ресурсов через </a:t>
            </a:r>
            <a:r>
              <a:rPr lang="en-US" sz="1600" dirty="0"/>
              <a:t>web </a:t>
            </a:r>
            <a:r>
              <a:rPr lang="ru-RU" sz="1600" dirty="0"/>
              <a:t>интерфейс</a:t>
            </a:r>
            <a:endParaRPr lang="en-US" sz="1600" dirty="0"/>
          </a:p>
        </p:txBody>
      </p:sp>
      <p:sp>
        <p:nvSpPr>
          <p:cNvPr id="6" name="Google Shape;384;p30">
            <a:extLst>
              <a:ext uri="{FF2B5EF4-FFF2-40B4-BE49-F238E27FC236}">
                <a16:creationId xmlns:a16="http://schemas.microsoft.com/office/drawing/2014/main" id="{111F94BB-D578-0964-1751-A761440223E8}"/>
              </a:ext>
            </a:extLst>
          </p:cNvPr>
          <p:cNvSpPr/>
          <p:nvPr/>
        </p:nvSpPr>
        <p:spPr>
          <a:xfrm>
            <a:off x="218589" y="3080783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5;p30">
            <a:extLst>
              <a:ext uri="{FF2B5EF4-FFF2-40B4-BE49-F238E27FC236}">
                <a16:creationId xmlns:a16="http://schemas.microsoft.com/office/drawing/2014/main" id="{46DDF200-FECF-D193-F187-1A88E199AAFB}"/>
              </a:ext>
            </a:extLst>
          </p:cNvPr>
          <p:cNvSpPr txBox="1">
            <a:spLocks/>
          </p:cNvSpPr>
          <p:nvPr/>
        </p:nvSpPr>
        <p:spPr>
          <a:xfrm>
            <a:off x="239345" y="3086119"/>
            <a:ext cx="817363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3</a:t>
            </a:r>
            <a:endParaRPr lang="e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EC6602-1B02-8936-3B83-5B0EFA04B68D}"/>
              </a:ext>
            </a:extLst>
          </p:cNvPr>
          <p:cNvSpPr txBox="1"/>
          <p:nvPr/>
        </p:nvSpPr>
        <p:spPr>
          <a:xfrm>
            <a:off x="185571" y="3733908"/>
            <a:ext cx="483358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ru-RU" sz="1300" dirty="0">
                <a:solidFill>
                  <a:schemeClr val="dk2"/>
                </a:solidFill>
                <a:latin typeface="Montserrat"/>
                <a:sym typeface="Montserrat"/>
              </a:rPr>
              <a:t>Пользователь видит только публичные данные,  переданные через конструктор.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D4F329-A79F-4911-7451-1DFA2D3365BE}"/>
              </a:ext>
            </a:extLst>
          </p:cNvPr>
          <p:cNvSpPr txBox="1"/>
          <p:nvPr/>
        </p:nvSpPr>
        <p:spPr>
          <a:xfrm>
            <a:off x="199740" y="4325434"/>
            <a:ext cx="49437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dk1"/>
              </a:buClr>
              <a:buSzPts val="1400"/>
              <a:buFont typeface="Arial"/>
              <a:buNone/>
            </a:pPr>
            <a:r>
              <a:rPr lang="ru-RU" sz="1300" dirty="0">
                <a:solidFill>
                  <a:schemeClr val="dk2"/>
                </a:solidFill>
                <a:latin typeface="Montserrat"/>
              </a:rPr>
              <a:t>Скрыта логика и внутренние данные системы находятся вне зоны видимости..</a:t>
            </a:r>
          </a:p>
        </p:txBody>
      </p:sp>
      <p:sp>
        <p:nvSpPr>
          <p:cNvPr id="25" name="Google Shape;372;p30">
            <a:extLst>
              <a:ext uri="{FF2B5EF4-FFF2-40B4-BE49-F238E27FC236}">
                <a16:creationId xmlns:a16="http://schemas.microsoft.com/office/drawing/2014/main" id="{B81F0156-BE7B-9936-55E8-381C8E6E5266}"/>
              </a:ext>
            </a:extLst>
          </p:cNvPr>
          <p:cNvSpPr/>
          <p:nvPr/>
        </p:nvSpPr>
        <p:spPr>
          <a:xfrm>
            <a:off x="5377213" y="3109583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87;p30">
            <a:extLst>
              <a:ext uri="{FF2B5EF4-FFF2-40B4-BE49-F238E27FC236}">
                <a16:creationId xmlns:a16="http://schemas.microsoft.com/office/drawing/2014/main" id="{AE1A5090-4E2F-4C74-6D8C-8A8EA23F68B1}"/>
              </a:ext>
            </a:extLst>
          </p:cNvPr>
          <p:cNvSpPr txBox="1">
            <a:spLocks/>
          </p:cNvSpPr>
          <p:nvPr/>
        </p:nvSpPr>
        <p:spPr>
          <a:xfrm>
            <a:off x="5338664" y="3101419"/>
            <a:ext cx="848549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4</a:t>
            </a:r>
            <a:endParaRPr lang="en" dirty="0"/>
          </a:p>
        </p:txBody>
      </p:sp>
      <p:sp>
        <p:nvSpPr>
          <p:cNvPr id="33" name="Google Shape;382;p30">
            <a:extLst>
              <a:ext uri="{FF2B5EF4-FFF2-40B4-BE49-F238E27FC236}">
                <a16:creationId xmlns:a16="http://schemas.microsoft.com/office/drawing/2014/main" id="{A6F63424-2769-9323-860B-DAA9BD6C095B}"/>
              </a:ext>
            </a:extLst>
          </p:cNvPr>
          <p:cNvSpPr txBox="1">
            <a:spLocks/>
          </p:cNvSpPr>
          <p:nvPr/>
        </p:nvSpPr>
        <p:spPr>
          <a:xfrm>
            <a:off x="6278553" y="3040081"/>
            <a:ext cx="2865447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sz="1600" dirty="0"/>
              <a:t>Защита персональных данных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B4D618-C738-07D8-436C-DEE9C110E604}"/>
              </a:ext>
            </a:extLst>
          </p:cNvPr>
          <p:cNvSpPr txBox="1"/>
          <p:nvPr/>
        </p:nvSpPr>
        <p:spPr>
          <a:xfrm>
            <a:off x="5287962" y="3838549"/>
            <a:ext cx="29923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ru-RU" sz="1300" dirty="0">
                <a:solidFill>
                  <a:schemeClr val="dk2"/>
                </a:solidFill>
                <a:latin typeface="Montserrat"/>
                <a:sym typeface="Montserrat"/>
              </a:rPr>
              <a:t>Сессия организована в зашифрованном виде.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845A5-64AF-EC77-5AFB-A2554FD72E1E}"/>
              </a:ext>
            </a:extLst>
          </p:cNvPr>
          <p:cNvSpPr txBox="1"/>
          <p:nvPr/>
        </p:nvSpPr>
        <p:spPr>
          <a:xfrm>
            <a:off x="66945" y="483572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131DEDA-CD4C-502B-DE51-15AD6BCEA5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883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06D92FBC-7001-9176-B89B-8E3652535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>
            <a:extLst>
              <a:ext uri="{FF2B5EF4-FFF2-40B4-BE49-F238E27FC236}">
                <a16:creationId xmlns:a16="http://schemas.microsoft.com/office/drawing/2014/main" id="{4151E030-4D14-40D0-A1BD-D7E121DF4436}"/>
              </a:ext>
            </a:extLst>
          </p:cNvPr>
          <p:cNvSpPr/>
          <p:nvPr/>
        </p:nvSpPr>
        <p:spPr>
          <a:xfrm>
            <a:off x="4833375" y="1284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>
            <a:extLst>
              <a:ext uri="{FF2B5EF4-FFF2-40B4-BE49-F238E27FC236}">
                <a16:creationId xmlns:a16="http://schemas.microsoft.com/office/drawing/2014/main" id="{14BC3FAE-353C-3319-EDF6-949AFB559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17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Область предварительной организации  данных</a:t>
            </a:r>
            <a:endParaRPr lang="en-US" sz="3200" b="0" dirty="0"/>
          </a:p>
        </p:txBody>
      </p:sp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98E55584-9845-860E-88A0-545855FB0B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9875" y="2027813"/>
            <a:ext cx="3811437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Доступ к странице администратора только по логину и паролю</a:t>
            </a:r>
            <a:endParaRPr lang="en-US"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532731BF-1FB5-78B1-26A8-23FFC5F1B81F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544787" y="1312319"/>
            <a:ext cx="2652100" cy="7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Авторизация администратора</a:t>
            </a:r>
            <a:endParaRPr lang="en-US" sz="18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9B25DC6E-6B1B-704D-DF73-B12F6B54A5E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745824" y="1284419"/>
            <a:ext cx="2529099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600" dirty="0"/>
              <a:t>Управление данными</a:t>
            </a:r>
            <a:endParaRPr sz="1600"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E733ECC1-D798-DA88-C99A-5445F75B2D72}"/>
              </a:ext>
            </a:extLst>
          </p:cNvPr>
          <p:cNvSpPr/>
          <p:nvPr/>
        </p:nvSpPr>
        <p:spPr>
          <a:xfrm>
            <a:off x="632338" y="12988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83C4061A-1F67-9A5E-B85D-9828F32715DC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23388" y="1312319"/>
            <a:ext cx="62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FDFC64AE-6AA0-31E5-6C6A-8DC0DFD021AC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897275" y="1298819"/>
            <a:ext cx="6822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" name="Google Shape;376;p30">
            <a:extLst>
              <a:ext uri="{FF2B5EF4-FFF2-40B4-BE49-F238E27FC236}">
                <a16:creationId xmlns:a16="http://schemas.microsoft.com/office/drawing/2014/main" id="{AC517C9E-1AA7-EFB6-F083-0FB0F1D7012E}"/>
              </a:ext>
            </a:extLst>
          </p:cNvPr>
          <p:cNvSpPr txBox="1">
            <a:spLocks/>
          </p:cNvSpPr>
          <p:nvPr/>
        </p:nvSpPr>
        <p:spPr>
          <a:xfrm>
            <a:off x="4734962" y="1906312"/>
            <a:ext cx="3881325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/>
              <a:t>Добавление, редактирование и удаление книг  доступно только в правах </a:t>
            </a:r>
            <a:r>
              <a:rPr lang="en-US" dirty="0" err="1"/>
              <a:t>SuperUser</a:t>
            </a:r>
            <a:endParaRPr lang="ru-RU" dirty="0"/>
          </a:p>
          <a:p>
            <a:pPr marL="0" indent="0"/>
            <a:endParaRPr lang="en-US" dirty="0"/>
          </a:p>
        </p:txBody>
      </p:sp>
      <p:cxnSp>
        <p:nvCxnSpPr>
          <p:cNvPr id="28" name="Google Shape;709;p42">
            <a:extLst>
              <a:ext uri="{FF2B5EF4-FFF2-40B4-BE49-F238E27FC236}">
                <a16:creationId xmlns:a16="http://schemas.microsoft.com/office/drawing/2014/main" id="{0219A1F8-19C4-85E6-0EEB-87A2A49149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1303" y="2883327"/>
            <a:ext cx="3684356" cy="162962"/>
          </a:xfrm>
          <a:prstGeom prst="bentConnector3">
            <a:avLst>
              <a:gd name="adj1" fmla="val 57863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77F295-A145-7891-E6A2-A3E95D37053B}"/>
              </a:ext>
            </a:extLst>
          </p:cNvPr>
          <p:cNvSpPr txBox="1"/>
          <p:nvPr/>
        </p:nvSpPr>
        <p:spPr>
          <a:xfrm>
            <a:off x="809875" y="2615499"/>
            <a:ext cx="325715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dirty="0">
                <a:solidFill>
                  <a:schemeClr val="dk2"/>
                </a:solidFill>
                <a:latin typeface="Montserrat"/>
                <a:sym typeface="Montserrat"/>
              </a:rPr>
              <a:t>Защита от несанкционированного изменения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ADCC19-0A70-8FD5-EFB8-CA0DBE78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41" y="3249152"/>
            <a:ext cx="2299152" cy="1519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8AB6A-ED09-2AC0-E679-1C695BECAD0F}"/>
              </a:ext>
            </a:extLst>
          </p:cNvPr>
          <p:cNvSpPr txBox="1"/>
          <p:nvPr/>
        </p:nvSpPr>
        <p:spPr>
          <a:xfrm>
            <a:off x="4766562" y="2410931"/>
            <a:ext cx="42223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ru-RU" sz="1300" dirty="0">
                <a:solidFill>
                  <a:schemeClr val="dk2"/>
                </a:solidFill>
                <a:latin typeface="Montserrat"/>
                <a:sym typeface="Montserrat"/>
              </a:rPr>
              <a:t>Журнал действий</a:t>
            </a:r>
            <a:r>
              <a:rPr lang="en-US" sz="1300" dirty="0">
                <a:solidFill>
                  <a:schemeClr val="dk2"/>
                </a:solidFill>
                <a:latin typeface="Montserrat"/>
                <a:sym typeface="Montserrat"/>
              </a:rPr>
              <a:t>:</a:t>
            </a:r>
            <a:r>
              <a:rPr lang="ru-RU" sz="1300" dirty="0">
                <a:solidFill>
                  <a:schemeClr val="dk2"/>
                </a:solidFill>
                <a:latin typeface="Montserrat"/>
                <a:sym typeface="Montserrat"/>
              </a:rPr>
              <a:t> Защита данных от случайного или вредоносного изменения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B46032-4A3A-AB1C-574A-49DC60B62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710" y="2905368"/>
            <a:ext cx="2852213" cy="1931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35D0DB-38CA-1D22-82AF-3AC28185845C}"/>
              </a:ext>
            </a:extLst>
          </p:cNvPr>
          <p:cNvSpPr txBox="1"/>
          <p:nvPr/>
        </p:nvSpPr>
        <p:spPr>
          <a:xfrm>
            <a:off x="124691" y="483572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</a:t>
            </a:r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3E5D36F-3633-1633-E6DB-6E75602A1D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1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5"/>
          <p:cNvSpPr txBox="1">
            <a:spLocks noGrp="1"/>
          </p:cNvSpPr>
          <p:nvPr>
            <p:ph type="title"/>
          </p:nvPr>
        </p:nvSpPr>
        <p:spPr>
          <a:xfrm>
            <a:off x="720325" y="3514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 вспомогательных систем </a:t>
            </a:r>
            <a:r>
              <a:rPr lang="en-US" dirty="0"/>
              <a:t>web-</a:t>
            </a:r>
            <a:r>
              <a:rPr lang="ru-RU" dirty="0"/>
              <a:t>проектирования</a:t>
            </a:r>
          </a:p>
        </p:txBody>
      </p:sp>
      <p:sp>
        <p:nvSpPr>
          <p:cNvPr id="484" name="Google Shape;484;p35"/>
          <p:cNvSpPr txBox="1">
            <a:spLocks noGrp="1"/>
          </p:cNvSpPr>
          <p:nvPr>
            <p:ph type="subTitle" idx="1"/>
          </p:nvPr>
        </p:nvSpPr>
        <p:spPr>
          <a:xfrm>
            <a:off x="3291594" y="3326200"/>
            <a:ext cx="25608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Интеграция с реляционными (MySQL, </a:t>
            </a:r>
            <a:r>
              <a:rPr lang="ru-RU" sz="1200" dirty="0" err="1"/>
              <a:t>PostgreSQL</a:t>
            </a:r>
            <a:r>
              <a:rPr lang="ru-RU" sz="1200" dirty="0"/>
              <a:t>, Oracle) и </a:t>
            </a:r>
            <a:r>
              <a:rPr lang="ru-RU" sz="1200" dirty="0" err="1"/>
              <a:t>NoSQL</a:t>
            </a:r>
            <a:r>
              <a:rPr lang="ru-RU" sz="1200" dirty="0"/>
              <a:t> (</a:t>
            </a:r>
            <a:r>
              <a:rPr lang="ru-RU" sz="1200" dirty="0" err="1"/>
              <a:t>MongoDB</a:t>
            </a:r>
            <a:r>
              <a:rPr lang="ru-RU" sz="1200" dirty="0"/>
              <a:t>, </a:t>
            </a:r>
            <a:r>
              <a:rPr lang="ru-RU" sz="1200" dirty="0" err="1"/>
              <a:t>Firebase</a:t>
            </a:r>
            <a:r>
              <a:rPr lang="ru-RU" sz="1200" dirty="0"/>
              <a:t>) базами данных обеспечивает гибкость в хранении и обработке данных, улучшая производительность и надежность веб-приложений.</a:t>
            </a:r>
            <a:endParaRPr lang="en-US" sz="1200" dirty="0"/>
          </a:p>
        </p:txBody>
      </p:sp>
      <p:sp>
        <p:nvSpPr>
          <p:cNvPr id="485" name="Google Shape;485;p35"/>
          <p:cNvSpPr txBox="1">
            <a:spLocks noGrp="1"/>
          </p:cNvSpPr>
          <p:nvPr>
            <p:ph type="subTitle" idx="2"/>
          </p:nvPr>
        </p:nvSpPr>
        <p:spPr>
          <a:xfrm>
            <a:off x="720325" y="28181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Использование вспомогательных систем, таких как </a:t>
            </a:r>
            <a:r>
              <a:rPr lang="ru-RU" sz="1200" dirty="0" err="1"/>
              <a:t>Django</a:t>
            </a:r>
            <a:r>
              <a:rPr lang="ru-RU" sz="1200" dirty="0"/>
              <a:t>, </a:t>
            </a:r>
            <a:r>
              <a:rPr lang="ru-RU" sz="1200" dirty="0" err="1"/>
              <a:t>Laravel</a:t>
            </a:r>
            <a:r>
              <a:rPr lang="ru-RU" sz="1200" dirty="0"/>
              <a:t>, </a:t>
            </a:r>
            <a:r>
              <a:rPr lang="ru-RU" sz="1200" dirty="0" err="1"/>
              <a:t>React</a:t>
            </a:r>
            <a:r>
              <a:rPr lang="ru-RU" sz="1200" dirty="0"/>
              <a:t> и </a:t>
            </a:r>
            <a:r>
              <a:rPr lang="ru-RU" sz="1200" dirty="0" err="1"/>
              <a:t>WordPress</a:t>
            </a:r>
            <a:r>
              <a:rPr lang="ru-RU" sz="1200" dirty="0"/>
              <a:t>, ускоряет разработку, предоставляет готовые решения для безопасности и масштабируемости, а также снижает потребность в написании большого кода с нуля.</a:t>
            </a:r>
            <a:endParaRPr lang="en-US" sz="1200" dirty="0"/>
          </a:p>
        </p:txBody>
      </p:sp>
      <p:sp>
        <p:nvSpPr>
          <p:cNvPr id="486" name="Google Shape;486;p35"/>
          <p:cNvSpPr txBox="1">
            <a:spLocks noGrp="1"/>
          </p:cNvSpPr>
          <p:nvPr>
            <p:ph type="subTitle" idx="3"/>
          </p:nvPr>
        </p:nvSpPr>
        <p:spPr>
          <a:xfrm>
            <a:off x="5863475" y="26653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CI/CD-системы (</a:t>
            </a:r>
            <a:r>
              <a:rPr lang="ru-RU" sz="1200" dirty="0" err="1"/>
              <a:t>Jenkins</a:t>
            </a:r>
            <a:r>
              <a:rPr lang="ru-RU" sz="1200" dirty="0"/>
              <a:t>, </a:t>
            </a:r>
            <a:r>
              <a:rPr lang="ru-RU" sz="1200" dirty="0" err="1"/>
              <a:t>GitHub</a:t>
            </a:r>
            <a:r>
              <a:rPr lang="ru-RU" sz="1200" dirty="0"/>
              <a:t> </a:t>
            </a:r>
            <a:r>
              <a:rPr lang="ru-RU" sz="1200" dirty="0" err="1"/>
              <a:t>Actions</a:t>
            </a:r>
            <a:r>
              <a:rPr lang="ru-RU" sz="1200" dirty="0"/>
              <a:t>), контейнеризация (</a:t>
            </a:r>
            <a:r>
              <a:rPr lang="ru-RU" sz="1200" dirty="0" err="1"/>
              <a:t>Docker</a:t>
            </a:r>
            <a:r>
              <a:rPr lang="ru-RU" sz="1200" dirty="0"/>
              <a:t>, </a:t>
            </a:r>
            <a:r>
              <a:rPr lang="ru-RU" sz="1200" dirty="0" err="1"/>
              <a:t>Kubernetes</a:t>
            </a:r>
            <a:r>
              <a:rPr lang="ru-RU" sz="1200" dirty="0"/>
              <a:t>) и облачные сервисы (AWS, Google </a:t>
            </a:r>
            <a:r>
              <a:rPr lang="ru-RU" sz="1200" dirty="0" err="1"/>
              <a:t>Cloud</a:t>
            </a:r>
            <a:r>
              <a:rPr lang="ru-RU" sz="1200" dirty="0"/>
              <a:t>) позволяют оптимизировать развертывание, тестирование и поддержку веб-проектов, обеспечивая их стабильную работу.</a:t>
            </a:r>
            <a:endParaRPr sz="1200" dirty="0"/>
          </a:p>
        </p:txBody>
      </p:sp>
      <p:sp>
        <p:nvSpPr>
          <p:cNvPr id="487" name="Google Shape;487;p35"/>
          <p:cNvSpPr txBox="1">
            <a:spLocks noGrp="1"/>
          </p:cNvSpPr>
          <p:nvPr>
            <p:ph type="subTitle" idx="4"/>
          </p:nvPr>
        </p:nvSpPr>
        <p:spPr>
          <a:xfrm>
            <a:off x="3291894" y="291834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СУБД</a:t>
            </a:r>
            <a:endParaRPr dirty="0"/>
          </a:p>
        </p:txBody>
      </p:sp>
      <p:sp>
        <p:nvSpPr>
          <p:cNvPr id="488" name="Google Shape;488;p35"/>
          <p:cNvSpPr txBox="1">
            <a:spLocks noGrp="1"/>
          </p:cNvSpPr>
          <p:nvPr>
            <p:ph type="subTitle" idx="5"/>
          </p:nvPr>
        </p:nvSpPr>
        <p:spPr>
          <a:xfrm>
            <a:off x="5863475" y="22553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DevOps-</a:t>
            </a:r>
            <a:r>
              <a:rPr lang="ru-RU" sz="1400" dirty="0"/>
              <a:t>инструменты</a:t>
            </a:r>
            <a:endParaRPr lang="en-US" sz="1400" dirty="0"/>
          </a:p>
        </p:txBody>
      </p:sp>
      <p:sp>
        <p:nvSpPr>
          <p:cNvPr id="489" name="Google Shape;489;p35"/>
          <p:cNvSpPr txBox="1">
            <a:spLocks noGrp="1"/>
          </p:cNvSpPr>
          <p:nvPr>
            <p:ph type="subTitle" idx="6"/>
          </p:nvPr>
        </p:nvSpPr>
        <p:spPr>
          <a:xfrm>
            <a:off x="720325" y="24102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Фреймворки и </a:t>
            </a:r>
            <a:r>
              <a:rPr lang="en-US" sz="1600" dirty="0"/>
              <a:t>CMS</a:t>
            </a:r>
          </a:p>
        </p:txBody>
      </p:sp>
      <p:sp>
        <p:nvSpPr>
          <p:cNvPr id="490" name="Google Shape;490;p35"/>
          <p:cNvSpPr/>
          <p:nvPr/>
        </p:nvSpPr>
        <p:spPr>
          <a:xfrm>
            <a:off x="1530625" y="1526162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6673775" y="1502587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5"/>
          <p:cNvSpPr/>
          <p:nvPr/>
        </p:nvSpPr>
        <p:spPr>
          <a:xfrm>
            <a:off x="4102194" y="2022128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35"/>
          <p:cNvGrpSpPr/>
          <p:nvPr/>
        </p:nvGrpSpPr>
        <p:grpSpPr>
          <a:xfrm>
            <a:off x="8270915" y="4035157"/>
            <a:ext cx="871198" cy="1042743"/>
            <a:chOff x="7379089" y="3801161"/>
            <a:chExt cx="871198" cy="1042743"/>
          </a:xfrm>
        </p:grpSpPr>
        <p:grpSp>
          <p:nvGrpSpPr>
            <p:cNvPr id="494" name="Google Shape;494;p35"/>
            <p:cNvGrpSpPr/>
            <p:nvPr/>
          </p:nvGrpSpPr>
          <p:grpSpPr>
            <a:xfrm>
              <a:off x="7379089" y="3801161"/>
              <a:ext cx="705638" cy="799226"/>
              <a:chOff x="8058092" y="4132000"/>
              <a:chExt cx="518052" cy="586760"/>
            </a:xfrm>
          </p:grpSpPr>
          <p:sp>
            <p:nvSpPr>
              <p:cNvPr id="495" name="Google Shape;495;p35"/>
              <p:cNvSpPr/>
              <p:nvPr/>
            </p:nvSpPr>
            <p:spPr>
              <a:xfrm>
                <a:off x="8058092" y="4132000"/>
                <a:ext cx="518052" cy="586760"/>
              </a:xfrm>
              <a:custGeom>
                <a:avLst/>
                <a:gdLst/>
                <a:ahLst/>
                <a:cxnLst/>
                <a:rect l="l" t="t" r="r" b="b"/>
                <a:pathLst>
                  <a:path w="28689" h="32494" extrusionOk="0">
                    <a:moveTo>
                      <a:pt x="0" y="0"/>
                    </a:moveTo>
                    <a:lnTo>
                      <a:pt x="0" y="32493"/>
                    </a:lnTo>
                    <a:lnTo>
                      <a:pt x="28689" y="32493"/>
                    </a:lnTo>
                    <a:lnTo>
                      <a:pt x="28689" y="6980"/>
                    </a:lnTo>
                    <a:lnTo>
                      <a:pt x="222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" name="Google Shape;496;p35"/>
              <p:cNvGrpSpPr/>
              <p:nvPr/>
            </p:nvGrpSpPr>
            <p:grpSpPr>
              <a:xfrm>
                <a:off x="8114471" y="4218284"/>
                <a:ext cx="414931" cy="423659"/>
                <a:chOff x="6828518" y="2499460"/>
                <a:chExt cx="494142" cy="504536"/>
              </a:xfrm>
            </p:grpSpPr>
            <p:sp>
              <p:nvSpPr>
                <p:cNvPr id="497" name="Google Shape;497;p35"/>
                <p:cNvSpPr/>
                <p:nvPr/>
              </p:nvSpPr>
              <p:spPr>
                <a:xfrm>
                  <a:off x="6828518" y="2499460"/>
                  <a:ext cx="346360" cy="19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6" h="912" extrusionOk="0">
                      <a:moveTo>
                        <a:pt x="0" y="1"/>
                      </a:moveTo>
                      <a:lnTo>
                        <a:pt x="0" y="912"/>
                      </a:lnTo>
                      <a:lnTo>
                        <a:pt x="16105" y="912"/>
                      </a:lnTo>
                      <a:lnTo>
                        <a:pt x="1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5"/>
                <p:cNvSpPr/>
                <p:nvPr/>
              </p:nvSpPr>
              <p:spPr>
                <a:xfrm>
                  <a:off x="6828518" y="2568729"/>
                  <a:ext cx="346360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6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16105" y="913"/>
                      </a:lnTo>
                      <a:lnTo>
                        <a:pt x="161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5"/>
                <p:cNvSpPr/>
                <p:nvPr/>
              </p:nvSpPr>
              <p:spPr>
                <a:xfrm>
                  <a:off x="6828518" y="2637998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0"/>
                      </a:moveTo>
                      <a:lnTo>
                        <a:pt x="0" y="912"/>
                      </a:lnTo>
                      <a:lnTo>
                        <a:pt x="22977" y="912"/>
                      </a:lnTo>
                      <a:lnTo>
                        <a:pt x="229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5"/>
                <p:cNvSpPr/>
                <p:nvPr/>
              </p:nvSpPr>
              <p:spPr>
                <a:xfrm>
                  <a:off x="6828518" y="2707266"/>
                  <a:ext cx="494142" cy="19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4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5"/>
                <p:cNvSpPr/>
                <p:nvPr/>
              </p:nvSpPr>
              <p:spPr>
                <a:xfrm>
                  <a:off x="6828518" y="2776557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5"/>
                <p:cNvSpPr/>
                <p:nvPr/>
              </p:nvSpPr>
              <p:spPr>
                <a:xfrm>
                  <a:off x="6828518" y="2845825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0"/>
                      </a:moveTo>
                      <a:lnTo>
                        <a:pt x="0" y="912"/>
                      </a:lnTo>
                      <a:lnTo>
                        <a:pt x="22977" y="912"/>
                      </a:lnTo>
                      <a:lnTo>
                        <a:pt x="229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5"/>
                <p:cNvSpPr/>
                <p:nvPr/>
              </p:nvSpPr>
              <p:spPr>
                <a:xfrm>
                  <a:off x="6828518" y="2915073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5"/>
                <p:cNvSpPr/>
                <p:nvPr/>
              </p:nvSpPr>
              <p:spPr>
                <a:xfrm>
                  <a:off x="6828518" y="2984363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05" name="Google Shape;505;p35"/>
            <p:cNvSpPr/>
            <p:nvPr/>
          </p:nvSpPr>
          <p:spPr>
            <a:xfrm rot="-7280868">
              <a:off x="7910708" y="4514858"/>
              <a:ext cx="297438" cy="265791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5"/>
          <p:cNvSpPr/>
          <p:nvPr/>
        </p:nvSpPr>
        <p:spPr>
          <a:xfrm>
            <a:off x="7011938" y="1651425"/>
            <a:ext cx="263275" cy="345525"/>
          </a:xfrm>
          <a:custGeom>
            <a:avLst/>
            <a:gdLst/>
            <a:ahLst/>
            <a:cxnLst/>
            <a:rect l="l" t="t" r="r" b="b"/>
            <a:pathLst>
              <a:path w="10531" h="13821" extrusionOk="0">
                <a:moveTo>
                  <a:pt x="5268" y="813"/>
                </a:moveTo>
                <a:cubicBezTo>
                  <a:pt x="6465" y="813"/>
                  <a:pt x="7730" y="1380"/>
                  <a:pt x="8032" y="2910"/>
                </a:cubicBezTo>
                <a:cubicBezTo>
                  <a:pt x="6782" y="2260"/>
                  <a:pt x="5913" y="2161"/>
                  <a:pt x="5268" y="2161"/>
                </a:cubicBezTo>
                <a:cubicBezTo>
                  <a:pt x="4622" y="2161"/>
                  <a:pt x="3753" y="2260"/>
                  <a:pt x="2504" y="2910"/>
                </a:cubicBezTo>
                <a:cubicBezTo>
                  <a:pt x="2811" y="1375"/>
                  <a:pt x="4071" y="813"/>
                  <a:pt x="5268" y="813"/>
                </a:cubicBezTo>
                <a:close/>
                <a:moveTo>
                  <a:pt x="5328" y="2972"/>
                </a:moveTo>
                <a:cubicBezTo>
                  <a:pt x="5639" y="2972"/>
                  <a:pt x="6019" y="3008"/>
                  <a:pt x="6481" y="3144"/>
                </a:cubicBezTo>
                <a:lnTo>
                  <a:pt x="6481" y="4722"/>
                </a:lnTo>
                <a:cubicBezTo>
                  <a:pt x="6481" y="5393"/>
                  <a:pt x="5934" y="5940"/>
                  <a:pt x="5263" y="5940"/>
                </a:cubicBezTo>
                <a:cubicBezTo>
                  <a:pt x="4591" y="5940"/>
                  <a:pt x="4045" y="5393"/>
                  <a:pt x="4045" y="4722"/>
                </a:cubicBezTo>
                <a:lnTo>
                  <a:pt x="4045" y="3144"/>
                </a:lnTo>
                <a:cubicBezTo>
                  <a:pt x="4539" y="2999"/>
                  <a:pt x="4935" y="2973"/>
                  <a:pt x="5263" y="2973"/>
                </a:cubicBezTo>
                <a:cubicBezTo>
                  <a:pt x="5284" y="2972"/>
                  <a:pt x="5306" y="2972"/>
                  <a:pt x="5328" y="2972"/>
                </a:cubicBezTo>
                <a:close/>
                <a:moveTo>
                  <a:pt x="7293" y="3441"/>
                </a:moveTo>
                <a:cubicBezTo>
                  <a:pt x="7537" y="3550"/>
                  <a:pt x="7808" y="3696"/>
                  <a:pt x="8099" y="3863"/>
                </a:cubicBezTo>
                <a:cubicBezTo>
                  <a:pt x="8016" y="6070"/>
                  <a:pt x="6678" y="8095"/>
                  <a:pt x="5268" y="8095"/>
                </a:cubicBezTo>
                <a:cubicBezTo>
                  <a:pt x="3857" y="8095"/>
                  <a:pt x="2525" y="6070"/>
                  <a:pt x="2436" y="3873"/>
                </a:cubicBezTo>
                <a:cubicBezTo>
                  <a:pt x="2722" y="3701"/>
                  <a:pt x="2998" y="3561"/>
                  <a:pt x="3243" y="3446"/>
                </a:cubicBezTo>
                <a:lnTo>
                  <a:pt x="3243" y="4722"/>
                </a:lnTo>
                <a:cubicBezTo>
                  <a:pt x="3243" y="5835"/>
                  <a:pt x="4154" y="6746"/>
                  <a:pt x="5268" y="6746"/>
                </a:cubicBezTo>
                <a:cubicBezTo>
                  <a:pt x="6382" y="6746"/>
                  <a:pt x="7293" y="5835"/>
                  <a:pt x="7293" y="4722"/>
                </a:cubicBezTo>
                <a:lnTo>
                  <a:pt x="7293" y="3441"/>
                </a:lnTo>
                <a:close/>
                <a:moveTo>
                  <a:pt x="7693" y="7819"/>
                </a:moveTo>
                <a:cubicBezTo>
                  <a:pt x="8807" y="7819"/>
                  <a:pt x="9718" y="8730"/>
                  <a:pt x="9718" y="9843"/>
                </a:cubicBezTo>
                <a:lnTo>
                  <a:pt x="9718" y="12004"/>
                </a:lnTo>
                <a:cubicBezTo>
                  <a:pt x="9718" y="12227"/>
                  <a:pt x="9536" y="12410"/>
                  <a:pt x="9317" y="12410"/>
                </a:cubicBezTo>
                <a:lnTo>
                  <a:pt x="8448" y="12410"/>
                </a:lnTo>
                <a:lnTo>
                  <a:pt x="8641" y="9927"/>
                </a:lnTo>
                <a:cubicBezTo>
                  <a:pt x="8646" y="9817"/>
                  <a:pt x="8604" y="9708"/>
                  <a:pt x="8537" y="9625"/>
                </a:cubicBezTo>
                <a:cubicBezTo>
                  <a:pt x="8459" y="9536"/>
                  <a:pt x="8354" y="9495"/>
                  <a:pt x="8235" y="9495"/>
                </a:cubicBezTo>
                <a:lnTo>
                  <a:pt x="2301" y="9495"/>
                </a:lnTo>
                <a:cubicBezTo>
                  <a:pt x="2192" y="9495"/>
                  <a:pt x="2082" y="9536"/>
                  <a:pt x="2004" y="9625"/>
                </a:cubicBezTo>
                <a:cubicBezTo>
                  <a:pt x="1926" y="9708"/>
                  <a:pt x="1884" y="9817"/>
                  <a:pt x="1900" y="9927"/>
                </a:cubicBezTo>
                <a:lnTo>
                  <a:pt x="2087" y="12410"/>
                </a:lnTo>
                <a:lnTo>
                  <a:pt x="1223" y="12410"/>
                </a:lnTo>
                <a:cubicBezTo>
                  <a:pt x="1000" y="12410"/>
                  <a:pt x="817" y="12227"/>
                  <a:pt x="817" y="12004"/>
                </a:cubicBezTo>
                <a:lnTo>
                  <a:pt x="817" y="9843"/>
                </a:lnTo>
                <a:cubicBezTo>
                  <a:pt x="817" y="8730"/>
                  <a:pt x="1728" y="7819"/>
                  <a:pt x="2842" y="7819"/>
                </a:cubicBezTo>
                <a:lnTo>
                  <a:pt x="3123" y="7819"/>
                </a:lnTo>
                <a:cubicBezTo>
                  <a:pt x="3748" y="8521"/>
                  <a:pt x="4492" y="8901"/>
                  <a:pt x="5268" y="8901"/>
                </a:cubicBezTo>
                <a:cubicBezTo>
                  <a:pt x="6043" y="8901"/>
                  <a:pt x="6782" y="8521"/>
                  <a:pt x="7418" y="7819"/>
                </a:cubicBezTo>
                <a:close/>
                <a:moveTo>
                  <a:pt x="7797" y="10307"/>
                </a:moveTo>
                <a:lnTo>
                  <a:pt x="7589" y="13008"/>
                </a:lnTo>
                <a:lnTo>
                  <a:pt x="2946" y="13008"/>
                </a:lnTo>
                <a:lnTo>
                  <a:pt x="2738" y="10307"/>
                </a:lnTo>
                <a:close/>
                <a:moveTo>
                  <a:pt x="5263" y="1"/>
                </a:moveTo>
                <a:cubicBezTo>
                  <a:pt x="4232" y="1"/>
                  <a:pt x="3347" y="318"/>
                  <a:pt x="2696" y="917"/>
                </a:cubicBezTo>
                <a:cubicBezTo>
                  <a:pt x="1994" y="1567"/>
                  <a:pt x="1619" y="2509"/>
                  <a:pt x="1619" y="3644"/>
                </a:cubicBezTo>
                <a:cubicBezTo>
                  <a:pt x="1619" y="4826"/>
                  <a:pt x="1952" y="6049"/>
                  <a:pt x="2535" y="7033"/>
                </a:cubicBezTo>
                <a:cubicBezTo>
                  <a:pt x="1109" y="7184"/>
                  <a:pt x="0" y="8386"/>
                  <a:pt x="0" y="9849"/>
                </a:cubicBezTo>
                <a:lnTo>
                  <a:pt x="0" y="12009"/>
                </a:lnTo>
                <a:cubicBezTo>
                  <a:pt x="0" y="12680"/>
                  <a:pt x="547" y="13227"/>
                  <a:pt x="1213" y="13227"/>
                </a:cubicBezTo>
                <a:lnTo>
                  <a:pt x="2145" y="13227"/>
                </a:lnTo>
                <a:lnTo>
                  <a:pt x="2166" y="13451"/>
                </a:lnTo>
                <a:cubicBezTo>
                  <a:pt x="2186" y="13659"/>
                  <a:pt x="2358" y="13820"/>
                  <a:pt x="2566" y="13820"/>
                </a:cubicBezTo>
                <a:lnTo>
                  <a:pt x="7964" y="13820"/>
                </a:lnTo>
                <a:cubicBezTo>
                  <a:pt x="8167" y="13820"/>
                  <a:pt x="8354" y="13659"/>
                  <a:pt x="8365" y="13451"/>
                </a:cubicBezTo>
                <a:lnTo>
                  <a:pt x="8386" y="13227"/>
                </a:lnTo>
                <a:lnTo>
                  <a:pt x="9317" y="13227"/>
                </a:lnTo>
                <a:cubicBezTo>
                  <a:pt x="9984" y="13227"/>
                  <a:pt x="10530" y="12680"/>
                  <a:pt x="10530" y="12009"/>
                </a:cubicBezTo>
                <a:lnTo>
                  <a:pt x="10530" y="9849"/>
                </a:lnTo>
                <a:cubicBezTo>
                  <a:pt x="10525" y="8386"/>
                  <a:pt x="9411" y="7178"/>
                  <a:pt x="7990" y="7033"/>
                </a:cubicBezTo>
                <a:cubicBezTo>
                  <a:pt x="8573" y="6049"/>
                  <a:pt x="8906" y="4826"/>
                  <a:pt x="8906" y="3644"/>
                </a:cubicBezTo>
                <a:cubicBezTo>
                  <a:pt x="8906" y="2509"/>
                  <a:pt x="8537" y="1567"/>
                  <a:pt x="7824" y="917"/>
                </a:cubicBezTo>
                <a:cubicBezTo>
                  <a:pt x="7173" y="318"/>
                  <a:pt x="6288" y="1"/>
                  <a:pt x="52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4392537" y="2171102"/>
            <a:ext cx="358914" cy="358784"/>
          </a:xfrm>
          <a:custGeom>
            <a:avLst/>
            <a:gdLst/>
            <a:ahLst/>
            <a:cxnLst/>
            <a:rect l="l" t="t" r="r" b="b"/>
            <a:pathLst>
              <a:path w="13815" h="13810" extrusionOk="0">
                <a:moveTo>
                  <a:pt x="7553" y="4321"/>
                </a:moveTo>
                <a:lnTo>
                  <a:pt x="7553" y="6210"/>
                </a:lnTo>
                <a:lnTo>
                  <a:pt x="3509" y="6210"/>
                </a:lnTo>
                <a:lnTo>
                  <a:pt x="3509" y="4321"/>
                </a:lnTo>
                <a:close/>
                <a:moveTo>
                  <a:pt x="3103" y="3509"/>
                </a:moveTo>
                <a:cubicBezTo>
                  <a:pt x="2884" y="3509"/>
                  <a:pt x="2702" y="3691"/>
                  <a:pt x="2702" y="3915"/>
                </a:cubicBezTo>
                <a:lnTo>
                  <a:pt x="2702" y="6611"/>
                </a:lnTo>
                <a:cubicBezTo>
                  <a:pt x="2702" y="6835"/>
                  <a:pt x="2884" y="7017"/>
                  <a:pt x="3103" y="7017"/>
                </a:cubicBezTo>
                <a:lnTo>
                  <a:pt x="7959" y="7017"/>
                </a:lnTo>
                <a:cubicBezTo>
                  <a:pt x="8178" y="7017"/>
                  <a:pt x="8360" y="6835"/>
                  <a:pt x="8360" y="6611"/>
                </a:cubicBezTo>
                <a:lnTo>
                  <a:pt x="8360" y="3915"/>
                </a:lnTo>
                <a:cubicBezTo>
                  <a:pt x="8360" y="3691"/>
                  <a:pt x="8178" y="3509"/>
                  <a:pt x="7959" y="3509"/>
                </a:cubicBezTo>
                <a:close/>
                <a:moveTo>
                  <a:pt x="11837" y="9471"/>
                </a:moveTo>
                <a:cubicBezTo>
                  <a:pt x="11733" y="9471"/>
                  <a:pt x="11629" y="9510"/>
                  <a:pt x="11550" y="9588"/>
                </a:cubicBezTo>
                <a:lnTo>
                  <a:pt x="10692" y="10447"/>
                </a:lnTo>
                <a:lnTo>
                  <a:pt x="10405" y="10161"/>
                </a:lnTo>
                <a:cubicBezTo>
                  <a:pt x="10327" y="10083"/>
                  <a:pt x="10223" y="10044"/>
                  <a:pt x="10119" y="10044"/>
                </a:cubicBezTo>
                <a:cubicBezTo>
                  <a:pt x="10015" y="10044"/>
                  <a:pt x="9911" y="10083"/>
                  <a:pt x="9833" y="10161"/>
                </a:cubicBezTo>
                <a:cubicBezTo>
                  <a:pt x="9677" y="10317"/>
                  <a:pt x="9677" y="10577"/>
                  <a:pt x="9833" y="10733"/>
                </a:cubicBezTo>
                <a:lnTo>
                  <a:pt x="10405" y="11306"/>
                </a:lnTo>
                <a:cubicBezTo>
                  <a:pt x="10483" y="11384"/>
                  <a:pt x="10582" y="11420"/>
                  <a:pt x="10692" y="11420"/>
                </a:cubicBezTo>
                <a:cubicBezTo>
                  <a:pt x="10796" y="11420"/>
                  <a:pt x="10900" y="11374"/>
                  <a:pt x="10978" y="11306"/>
                </a:cubicBezTo>
                <a:lnTo>
                  <a:pt x="12123" y="10161"/>
                </a:lnTo>
                <a:cubicBezTo>
                  <a:pt x="12279" y="10005"/>
                  <a:pt x="12279" y="9744"/>
                  <a:pt x="12123" y="9588"/>
                </a:cubicBezTo>
                <a:cubicBezTo>
                  <a:pt x="12045" y="9510"/>
                  <a:pt x="11941" y="9471"/>
                  <a:pt x="11837" y="9471"/>
                </a:cubicBezTo>
                <a:close/>
                <a:moveTo>
                  <a:pt x="7532" y="812"/>
                </a:moveTo>
                <a:lnTo>
                  <a:pt x="7532" y="2296"/>
                </a:lnTo>
                <a:cubicBezTo>
                  <a:pt x="7532" y="2520"/>
                  <a:pt x="7714" y="2702"/>
                  <a:pt x="7938" y="2702"/>
                </a:cubicBezTo>
                <a:cubicBezTo>
                  <a:pt x="8157" y="2702"/>
                  <a:pt x="8339" y="2520"/>
                  <a:pt x="8339" y="2296"/>
                </a:cubicBezTo>
                <a:lnTo>
                  <a:pt x="8339" y="1385"/>
                </a:lnTo>
                <a:lnTo>
                  <a:pt x="9146" y="2192"/>
                </a:lnTo>
                <a:lnTo>
                  <a:pt x="9146" y="7355"/>
                </a:lnTo>
                <a:cubicBezTo>
                  <a:pt x="8885" y="7433"/>
                  <a:pt x="8625" y="7527"/>
                  <a:pt x="8360" y="7647"/>
                </a:cubicBezTo>
                <a:cubicBezTo>
                  <a:pt x="8219" y="7709"/>
                  <a:pt x="8120" y="7855"/>
                  <a:pt x="8120" y="8016"/>
                </a:cubicBezTo>
                <a:lnTo>
                  <a:pt x="8120" y="9677"/>
                </a:lnTo>
                <a:cubicBezTo>
                  <a:pt x="8120" y="10463"/>
                  <a:pt x="8328" y="11217"/>
                  <a:pt x="8693" y="11873"/>
                </a:cubicBezTo>
                <a:lnTo>
                  <a:pt x="807" y="11873"/>
                </a:lnTo>
                <a:lnTo>
                  <a:pt x="807" y="11868"/>
                </a:lnTo>
                <a:lnTo>
                  <a:pt x="807" y="9984"/>
                </a:lnTo>
                <a:lnTo>
                  <a:pt x="1484" y="9984"/>
                </a:lnTo>
                <a:cubicBezTo>
                  <a:pt x="1708" y="9984"/>
                  <a:pt x="1890" y="9802"/>
                  <a:pt x="1890" y="9578"/>
                </a:cubicBezTo>
                <a:lnTo>
                  <a:pt x="1890" y="7959"/>
                </a:lnTo>
                <a:cubicBezTo>
                  <a:pt x="1890" y="7735"/>
                  <a:pt x="1702" y="7553"/>
                  <a:pt x="1484" y="7553"/>
                </a:cubicBezTo>
                <a:lnTo>
                  <a:pt x="807" y="7553"/>
                </a:lnTo>
                <a:lnTo>
                  <a:pt x="807" y="5669"/>
                </a:lnTo>
                <a:lnTo>
                  <a:pt x="1484" y="5669"/>
                </a:lnTo>
                <a:cubicBezTo>
                  <a:pt x="1708" y="5669"/>
                  <a:pt x="1890" y="5487"/>
                  <a:pt x="1890" y="5263"/>
                </a:cubicBezTo>
                <a:lnTo>
                  <a:pt x="1890" y="812"/>
                </a:lnTo>
                <a:lnTo>
                  <a:pt x="2697" y="812"/>
                </a:lnTo>
                <a:lnTo>
                  <a:pt x="2697" y="2296"/>
                </a:lnTo>
                <a:cubicBezTo>
                  <a:pt x="2697" y="2520"/>
                  <a:pt x="2879" y="2702"/>
                  <a:pt x="3097" y="2702"/>
                </a:cubicBezTo>
                <a:cubicBezTo>
                  <a:pt x="3316" y="2702"/>
                  <a:pt x="3498" y="2520"/>
                  <a:pt x="3498" y="2296"/>
                </a:cubicBezTo>
                <a:lnTo>
                  <a:pt x="3498" y="812"/>
                </a:lnTo>
                <a:lnTo>
                  <a:pt x="4305" y="812"/>
                </a:lnTo>
                <a:lnTo>
                  <a:pt x="4305" y="2296"/>
                </a:lnTo>
                <a:cubicBezTo>
                  <a:pt x="4305" y="2520"/>
                  <a:pt x="4492" y="2702"/>
                  <a:pt x="4711" y="2702"/>
                </a:cubicBezTo>
                <a:cubicBezTo>
                  <a:pt x="4930" y="2702"/>
                  <a:pt x="5112" y="2520"/>
                  <a:pt x="5112" y="2296"/>
                </a:cubicBezTo>
                <a:lnTo>
                  <a:pt x="5112" y="812"/>
                </a:lnTo>
                <a:lnTo>
                  <a:pt x="5919" y="812"/>
                </a:lnTo>
                <a:lnTo>
                  <a:pt x="5919" y="2296"/>
                </a:lnTo>
                <a:cubicBezTo>
                  <a:pt x="5919" y="2520"/>
                  <a:pt x="6101" y="2702"/>
                  <a:pt x="6325" y="2702"/>
                </a:cubicBezTo>
                <a:cubicBezTo>
                  <a:pt x="6543" y="2702"/>
                  <a:pt x="6725" y="2520"/>
                  <a:pt x="6725" y="2296"/>
                </a:cubicBezTo>
                <a:lnTo>
                  <a:pt x="6725" y="812"/>
                </a:lnTo>
                <a:close/>
                <a:moveTo>
                  <a:pt x="10976" y="7880"/>
                </a:moveTo>
                <a:cubicBezTo>
                  <a:pt x="11648" y="7880"/>
                  <a:pt x="12321" y="8014"/>
                  <a:pt x="13003" y="8282"/>
                </a:cubicBezTo>
                <a:lnTo>
                  <a:pt x="13003" y="9677"/>
                </a:lnTo>
                <a:cubicBezTo>
                  <a:pt x="13003" y="11072"/>
                  <a:pt x="12211" y="12347"/>
                  <a:pt x="10978" y="12961"/>
                </a:cubicBezTo>
                <a:cubicBezTo>
                  <a:pt x="9739" y="12336"/>
                  <a:pt x="8953" y="11072"/>
                  <a:pt x="8953" y="9677"/>
                </a:cubicBezTo>
                <a:lnTo>
                  <a:pt x="8953" y="8282"/>
                </a:lnTo>
                <a:cubicBezTo>
                  <a:pt x="9632" y="8014"/>
                  <a:pt x="10304" y="7880"/>
                  <a:pt x="10976" y="7880"/>
                </a:cubicBezTo>
                <a:close/>
                <a:moveTo>
                  <a:pt x="1484" y="0"/>
                </a:moveTo>
                <a:cubicBezTo>
                  <a:pt x="1265" y="0"/>
                  <a:pt x="1083" y="183"/>
                  <a:pt x="1083" y="406"/>
                </a:cubicBezTo>
                <a:lnTo>
                  <a:pt x="1083" y="4857"/>
                </a:lnTo>
                <a:lnTo>
                  <a:pt x="406" y="4857"/>
                </a:lnTo>
                <a:cubicBezTo>
                  <a:pt x="182" y="4857"/>
                  <a:pt x="0" y="5039"/>
                  <a:pt x="0" y="5258"/>
                </a:cubicBezTo>
                <a:lnTo>
                  <a:pt x="0" y="7959"/>
                </a:lnTo>
                <a:cubicBezTo>
                  <a:pt x="0" y="8183"/>
                  <a:pt x="182" y="8365"/>
                  <a:pt x="406" y="8365"/>
                </a:cubicBezTo>
                <a:lnTo>
                  <a:pt x="1083" y="8365"/>
                </a:lnTo>
                <a:lnTo>
                  <a:pt x="1083" y="9172"/>
                </a:lnTo>
                <a:lnTo>
                  <a:pt x="406" y="9172"/>
                </a:lnTo>
                <a:cubicBezTo>
                  <a:pt x="182" y="9172"/>
                  <a:pt x="0" y="9354"/>
                  <a:pt x="0" y="9573"/>
                </a:cubicBezTo>
                <a:lnTo>
                  <a:pt x="0" y="12274"/>
                </a:lnTo>
                <a:cubicBezTo>
                  <a:pt x="0" y="12493"/>
                  <a:pt x="182" y="12675"/>
                  <a:pt x="406" y="12675"/>
                </a:cubicBezTo>
                <a:lnTo>
                  <a:pt x="9307" y="12675"/>
                </a:lnTo>
                <a:cubicBezTo>
                  <a:pt x="9723" y="13138"/>
                  <a:pt x="10228" y="13518"/>
                  <a:pt x="10817" y="13778"/>
                </a:cubicBezTo>
                <a:cubicBezTo>
                  <a:pt x="10869" y="13799"/>
                  <a:pt x="10923" y="13810"/>
                  <a:pt x="10979" y="13810"/>
                </a:cubicBezTo>
                <a:cubicBezTo>
                  <a:pt x="11034" y="13810"/>
                  <a:pt x="11090" y="13799"/>
                  <a:pt x="11144" y="13778"/>
                </a:cubicBezTo>
                <a:cubicBezTo>
                  <a:pt x="12768" y="13055"/>
                  <a:pt x="13815" y="11446"/>
                  <a:pt x="13815" y="9671"/>
                </a:cubicBezTo>
                <a:lnTo>
                  <a:pt x="13815" y="8011"/>
                </a:lnTo>
                <a:cubicBezTo>
                  <a:pt x="13815" y="7855"/>
                  <a:pt x="13716" y="7714"/>
                  <a:pt x="13575" y="7647"/>
                </a:cubicBezTo>
                <a:cubicBezTo>
                  <a:pt x="12711" y="7265"/>
                  <a:pt x="11841" y="7076"/>
                  <a:pt x="10972" y="7076"/>
                </a:cubicBezTo>
                <a:cubicBezTo>
                  <a:pt x="10642" y="7076"/>
                  <a:pt x="10313" y="7103"/>
                  <a:pt x="9984" y="7157"/>
                </a:cubicBezTo>
                <a:lnTo>
                  <a:pt x="9984" y="2025"/>
                </a:lnTo>
                <a:cubicBezTo>
                  <a:pt x="9984" y="1921"/>
                  <a:pt x="9937" y="1817"/>
                  <a:pt x="9864" y="1739"/>
                </a:cubicBezTo>
                <a:lnTo>
                  <a:pt x="8245" y="120"/>
                </a:lnTo>
                <a:cubicBezTo>
                  <a:pt x="8167" y="42"/>
                  <a:pt x="8068" y="0"/>
                  <a:pt x="79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1820960" y="1675076"/>
            <a:ext cx="358931" cy="360261"/>
          </a:xfrm>
          <a:custGeom>
            <a:avLst/>
            <a:gdLst/>
            <a:ahLst/>
            <a:cxnLst/>
            <a:rect l="l" t="t" r="r" b="b"/>
            <a:pathLst>
              <a:path w="13764" h="13815" extrusionOk="0">
                <a:moveTo>
                  <a:pt x="12082" y="807"/>
                </a:moveTo>
                <a:lnTo>
                  <a:pt x="6877" y="4493"/>
                </a:lnTo>
                <a:lnTo>
                  <a:pt x="1672" y="807"/>
                </a:lnTo>
                <a:close/>
                <a:moveTo>
                  <a:pt x="813" y="1193"/>
                </a:moveTo>
                <a:lnTo>
                  <a:pt x="5045" y="4185"/>
                </a:lnTo>
                <a:lnTo>
                  <a:pt x="813" y="7178"/>
                </a:lnTo>
                <a:lnTo>
                  <a:pt x="813" y="7152"/>
                </a:lnTo>
                <a:lnTo>
                  <a:pt x="813" y="1219"/>
                </a:lnTo>
                <a:lnTo>
                  <a:pt x="813" y="1193"/>
                </a:lnTo>
                <a:close/>
                <a:moveTo>
                  <a:pt x="12951" y="1193"/>
                </a:moveTo>
                <a:lnTo>
                  <a:pt x="12951" y="1219"/>
                </a:lnTo>
                <a:lnTo>
                  <a:pt x="12951" y="7152"/>
                </a:lnTo>
                <a:lnTo>
                  <a:pt x="12951" y="7178"/>
                </a:lnTo>
                <a:lnTo>
                  <a:pt x="8719" y="4185"/>
                </a:lnTo>
                <a:lnTo>
                  <a:pt x="12951" y="1193"/>
                </a:lnTo>
                <a:close/>
                <a:moveTo>
                  <a:pt x="8032" y="4680"/>
                </a:moveTo>
                <a:lnTo>
                  <a:pt x="12092" y="7558"/>
                </a:lnTo>
                <a:lnTo>
                  <a:pt x="9391" y="7558"/>
                </a:lnTo>
                <a:cubicBezTo>
                  <a:pt x="8558" y="7199"/>
                  <a:pt x="7719" y="7020"/>
                  <a:pt x="6879" y="7020"/>
                </a:cubicBezTo>
                <a:cubicBezTo>
                  <a:pt x="6040" y="7020"/>
                  <a:pt x="5201" y="7199"/>
                  <a:pt x="4368" y="7558"/>
                </a:cubicBezTo>
                <a:lnTo>
                  <a:pt x="1682" y="7558"/>
                </a:lnTo>
                <a:lnTo>
                  <a:pt x="5742" y="4680"/>
                </a:lnTo>
                <a:lnTo>
                  <a:pt x="6653" y="5325"/>
                </a:lnTo>
                <a:cubicBezTo>
                  <a:pt x="6721" y="5377"/>
                  <a:pt x="6799" y="5398"/>
                  <a:pt x="6887" y="5398"/>
                </a:cubicBezTo>
                <a:cubicBezTo>
                  <a:pt x="6970" y="5398"/>
                  <a:pt x="7049" y="5372"/>
                  <a:pt x="7121" y="5325"/>
                </a:cubicBezTo>
                <a:lnTo>
                  <a:pt x="8032" y="4680"/>
                </a:lnTo>
                <a:close/>
                <a:moveTo>
                  <a:pt x="7746" y="9471"/>
                </a:moveTo>
                <a:cubicBezTo>
                  <a:pt x="7642" y="9471"/>
                  <a:pt x="7538" y="9510"/>
                  <a:pt x="7460" y="9588"/>
                </a:cubicBezTo>
                <a:lnTo>
                  <a:pt x="6601" y="10447"/>
                </a:lnTo>
                <a:lnTo>
                  <a:pt x="6315" y="10161"/>
                </a:lnTo>
                <a:cubicBezTo>
                  <a:pt x="6237" y="10083"/>
                  <a:pt x="6132" y="10044"/>
                  <a:pt x="6028" y="10044"/>
                </a:cubicBezTo>
                <a:cubicBezTo>
                  <a:pt x="5923" y="10044"/>
                  <a:pt x="5817" y="10083"/>
                  <a:pt x="5737" y="10161"/>
                </a:cubicBezTo>
                <a:cubicBezTo>
                  <a:pt x="5581" y="10317"/>
                  <a:pt x="5581" y="10577"/>
                  <a:pt x="5737" y="10733"/>
                </a:cubicBezTo>
                <a:lnTo>
                  <a:pt x="6315" y="11301"/>
                </a:lnTo>
                <a:cubicBezTo>
                  <a:pt x="6387" y="11384"/>
                  <a:pt x="6497" y="11421"/>
                  <a:pt x="6601" y="11421"/>
                </a:cubicBezTo>
                <a:cubicBezTo>
                  <a:pt x="6705" y="11421"/>
                  <a:pt x="6809" y="11379"/>
                  <a:pt x="6887" y="11301"/>
                </a:cubicBezTo>
                <a:lnTo>
                  <a:pt x="8032" y="10156"/>
                </a:lnTo>
                <a:cubicBezTo>
                  <a:pt x="8188" y="10000"/>
                  <a:pt x="8188" y="9739"/>
                  <a:pt x="8032" y="9588"/>
                </a:cubicBezTo>
                <a:cubicBezTo>
                  <a:pt x="7954" y="9510"/>
                  <a:pt x="7850" y="9471"/>
                  <a:pt x="7746" y="9471"/>
                </a:cubicBezTo>
                <a:close/>
                <a:moveTo>
                  <a:pt x="6879" y="7823"/>
                </a:moveTo>
                <a:cubicBezTo>
                  <a:pt x="7551" y="7823"/>
                  <a:pt x="8222" y="7957"/>
                  <a:pt x="8902" y="8225"/>
                </a:cubicBezTo>
                <a:lnTo>
                  <a:pt x="8902" y="9672"/>
                </a:lnTo>
                <a:cubicBezTo>
                  <a:pt x="8902" y="11061"/>
                  <a:pt x="8116" y="12337"/>
                  <a:pt x="6877" y="12956"/>
                </a:cubicBezTo>
                <a:cubicBezTo>
                  <a:pt x="5643" y="12331"/>
                  <a:pt x="4857" y="11061"/>
                  <a:pt x="4857" y="9672"/>
                </a:cubicBezTo>
                <a:lnTo>
                  <a:pt x="4857" y="8225"/>
                </a:lnTo>
                <a:cubicBezTo>
                  <a:pt x="5536" y="7957"/>
                  <a:pt x="6208" y="7823"/>
                  <a:pt x="6879" y="7823"/>
                </a:cubicBezTo>
                <a:close/>
                <a:moveTo>
                  <a:pt x="1219" y="1"/>
                </a:moveTo>
                <a:cubicBezTo>
                  <a:pt x="547" y="1"/>
                  <a:pt x="1" y="547"/>
                  <a:pt x="1" y="1219"/>
                </a:cubicBezTo>
                <a:lnTo>
                  <a:pt x="1" y="7152"/>
                </a:lnTo>
                <a:cubicBezTo>
                  <a:pt x="1" y="7824"/>
                  <a:pt x="547" y="8370"/>
                  <a:pt x="1219" y="8370"/>
                </a:cubicBezTo>
                <a:lnTo>
                  <a:pt x="4050" y="8370"/>
                </a:lnTo>
                <a:lnTo>
                  <a:pt x="4050" y="9677"/>
                </a:lnTo>
                <a:cubicBezTo>
                  <a:pt x="4050" y="11452"/>
                  <a:pt x="5097" y="13060"/>
                  <a:pt x="6715" y="13784"/>
                </a:cubicBezTo>
                <a:cubicBezTo>
                  <a:pt x="6767" y="13810"/>
                  <a:pt x="6825" y="13815"/>
                  <a:pt x="6877" y="13815"/>
                </a:cubicBezTo>
                <a:cubicBezTo>
                  <a:pt x="6939" y="13815"/>
                  <a:pt x="6991" y="13799"/>
                  <a:pt x="7043" y="13784"/>
                </a:cubicBezTo>
                <a:cubicBezTo>
                  <a:pt x="8662" y="13060"/>
                  <a:pt x="9708" y="11452"/>
                  <a:pt x="9708" y="9677"/>
                </a:cubicBezTo>
                <a:lnTo>
                  <a:pt x="9708" y="8370"/>
                </a:lnTo>
                <a:lnTo>
                  <a:pt x="12540" y="8370"/>
                </a:lnTo>
                <a:cubicBezTo>
                  <a:pt x="13211" y="8370"/>
                  <a:pt x="13758" y="7824"/>
                  <a:pt x="13758" y="7152"/>
                </a:cubicBezTo>
                <a:lnTo>
                  <a:pt x="13758" y="1219"/>
                </a:lnTo>
                <a:cubicBezTo>
                  <a:pt x="13763" y="547"/>
                  <a:pt x="13217" y="1"/>
                  <a:pt x="125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0F75B5-A7C3-2183-0A21-297524AA7FBA}"/>
              </a:ext>
            </a:extLst>
          </p:cNvPr>
          <p:cNvSpPr txBox="1"/>
          <p:nvPr/>
        </p:nvSpPr>
        <p:spPr>
          <a:xfrm>
            <a:off x="0" y="483572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E609E32-323B-6A3F-E438-0429331AC2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5318" y="1389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5" name="Google Shape;675;p41"/>
          <p:cNvCxnSpPr>
            <a:stCxn id="676" idx="3"/>
            <a:endCxn id="677" idx="1"/>
          </p:cNvCxnSpPr>
          <p:nvPr/>
        </p:nvCxnSpPr>
        <p:spPr>
          <a:xfrm>
            <a:off x="4154827" y="2851600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41"/>
          <p:cNvCxnSpPr>
            <a:stCxn id="677" idx="3"/>
            <a:endCxn id="679" idx="1"/>
          </p:cNvCxnSpPr>
          <p:nvPr/>
        </p:nvCxnSpPr>
        <p:spPr>
          <a:xfrm>
            <a:off x="5793175" y="2851600"/>
            <a:ext cx="90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41"/>
          <p:cNvSpPr/>
          <p:nvPr/>
        </p:nvSpPr>
        <p:spPr>
          <a:xfrm>
            <a:off x="4845339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662752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Представление </a:t>
            </a:r>
            <a:r>
              <a:rPr lang="en-US" sz="3600" dirty="0"/>
              <a:t>RDBMS</a:t>
            </a:r>
            <a:r>
              <a:rPr lang="ru-RU" dirty="0"/>
              <a:t> </a:t>
            </a:r>
            <a:endParaRPr dirty="0"/>
          </a:p>
        </p:txBody>
      </p:sp>
      <p:sp>
        <p:nvSpPr>
          <p:cNvPr id="677" name="Google Shape;677;p41"/>
          <p:cNvSpPr/>
          <p:nvPr/>
        </p:nvSpPr>
        <p:spPr>
          <a:xfrm>
            <a:off x="49174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SQL</a:t>
            </a:r>
            <a:endParaRPr sz="2400" dirty="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66996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settings.py</a:t>
            </a:r>
            <a:endParaRPr lang="en-US" sz="1000" dirty="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83" name="Google Shape;683;p41"/>
          <p:cNvCxnSpPr>
            <a:stCxn id="684" idx="3"/>
            <a:endCxn id="676" idx="1"/>
          </p:cNvCxnSpPr>
          <p:nvPr/>
        </p:nvCxnSpPr>
        <p:spPr>
          <a:xfrm>
            <a:off x="2484427" y="2851600"/>
            <a:ext cx="79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41"/>
          <p:cNvSpPr txBox="1"/>
          <p:nvPr/>
        </p:nvSpPr>
        <p:spPr>
          <a:xfrm>
            <a:off x="853747" y="3605405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Закрытие соединения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6" name="Google Shape;686;p41"/>
          <p:cNvSpPr txBox="1"/>
          <p:nvPr/>
        </p:nvSpPr>
        <p:spPr>
          <a:xfrm>
            <a:off x="853725" y="386363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Django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автоматически управляет соединениями, закрывая их после завершения обработки запроса</a:t>
            </a:r>
            <a:endParaRPr lang="en-US"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3357883" y="3334000"/>
            <a:ext cx="421749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Обмен данными </a:t>
            </a:r>
            <a:endParaRPr lang="en-US" sz="1800" b="1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8" name="Google Shape;688;p41"/>
          <p:cNvSpPr txBox="1"/>
          <p:nvPr/>
        </p:nvSpPr>
        <p:spPr>
          <a:xfrm>
            <a:off x="5977155" y="1628395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(RDBMS) требует аутентификации и подключения. </a:t>
            </a: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41"/>
          <p:cNvSpPr txBox="1"/>
          <p:nvPr/>
        </p:nvSpPr>
        <p:spPr>
          <a:xfrm>
            <a:off x="5977155" y="1353626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Соединение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93" name="Google Shape;693;p41"/>
          <p:cNvCxnSpPr>
            <a:cxnSpLocks/>
          </p:cNvCxnSpPr>
          <p:nvPr/>
        </p:nvCxnSpPr>
        <p:spPr>
          <a:xfrm>
            <a:off x="2003302" y="3166125"/>
            <a:ext cx="0" cy="16003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41"/>
          <p:cNvCxnSpPr>
            <a:cxnSpLocks/>
          </p:cNvCxnSpPr>
          <p:nvPr/>
        </p:nvCxnSpPr>
        <p:spPr>
          <a:xfrm>
            <a:off x="3730261" y="2461275"/>
            <a:ext cx="0" cy="1174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" name="Google Shape;698;p41"/>
          <p:cNvCxnSpPr>
            <a:cxnSpLocks/>
            <a:endCxn id="681" idx="0"/>
          </p:cNvCxnSpPr>
          <p:nvPr/>
        </p:nvCxnSpPr>
        <p:spPr>
          <a:xfrm>
            <a:off x="7137525" y="2430780"/>
            <a:ext cx="0" cy="1512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" name="Google Shape;699;p41"/>
          <p:cNvSpPr/>
          <p:nvPr/>
        </p:nvSpPr>
        <p:spPr>
          <a:xfrm>
            <a:off x="149647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1"/>
          <p:cNvSpPr/>
          <p:nvPr/>
        </p:nvSpPr>
        <p:spPr>
          <a:xfrm>
            <a:off x="15686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django.db</a:t>
            </a:r>
            <a:endParaRPr sz="1000" dirty="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6" name="Google Shape;696;p41"/>
          <p:cNvSpPr/>
          <p:nvPr/>
        </p:nvSpPr>
        <p:spPr>
          <a:xfrm>
            <a:off x="3206976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32791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ORM</a:t>
            </a:r>
            <a:endParaRPr sz="2400" dirty="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688;p41">
            <a:extLst>
              <a:ext uri="{FF2B5EF4-FFF2-40B4-BE49-F238E27FC236}">
                <a16:creationId xmlns:a16="http://schemas.microsoft.com/office/drawing/2014/main" id="{3B03D979-279D-5164-6AD9-72CD2EC19A3E}"/>
              </a:ext>
            </a:extLst>
          </p:cNvPr>
          <p:cNvSpPr txBox="1"/>
          <p:nvPr/>
        </p:nvSpPr>
        <p:spPr>
          <a:xfrm>
            <a:off x="4274267" y="3658632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0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Django</a:t>
            </a: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ORM взаимодействует с БД, автоматически преобразуя Python-код в SQL-запросы.</a:t>
            </a:r>
          </a:p>
        </p:txBody>
      </p:sp>
      <p:cxnSp>
        <p:nvCxnSpPr>
          <p:cNvPr id="12" name="Google Shape;695;p41">
            <a:extLst>
              <a:ext uri="{FF2B5EF4-FFF2-40B4-BE49-F238E27FC236}">
                <a16:creationId xmlns:a16="http://schemas.microsoft.com/office/drawing/2014/main" id="{D99D7B45-D88E-599B-99B9-3271A86207AA}"/>
              </a:ext>
            </a:extLst>
          </p:cNvPr>
          <p:cNvCxnSpPr>
            <a:cxnSpLocks/>
          </p:cNvCxnSpPr>
          <p:nvPr/>
        </p:nvCxnSpPr>
        <p:spPr>
          <a:xfrm>
            <a:off x="5387611" y="3166125"/>
            <a:ext cx="0" cy="2533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687;p41">
            <a:extLst>
              <a:ext uri="{FF2B5EF4-FFF2-40B4-BE49-F238E27FC236}">
                <a16:creationId xmlns:a16="http://schemas.microsoft.com/office/drawing/2014/main" id="{EFA39052-1068-5E43-67E5-013E5A3BD3F4}"/>
              </a:ext>
            </a:extLst>
          </p:cNvPr>
          <p:cNvSpPr txBox="1"/>
          <p:nvPr/>
        </p:nvSpPr>
        <p:spPr>
          <a:xfrm>
            <a:off x="1759663" y="1288331"/>
            <a:ext cx="421749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Обработка и хранение</a:t>
            </a:r>
            <a:endParaRPr lang="en-US" sz="1800" b="1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" name="Google Shape;688;p41">
            <a:extLst>
              <a:ext uri="{FF2B5EF4-FFF2-40B4-BE49-F238E27FC236}">
                <a16:creationId xmlns:a16="http://schemas.microsoft.com/office/drawing/2014/main" id="{69E12F69-081E-8105-CA41-5B316A4DF860}"/>
              </a:ext>
            </a:extLst>
          </p:cNvPr>
          <p:cNvSpPr txBox="1"/>
          <p:nvPr/>
        </p:nvSpPr>
        <p:spPr>
          <a:xfrm>
            <a:off x="2676047" y="1531485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 выполнения SQL-запросов база данных возвращает результаты. </a:t>
            </a:r>
            <a:r>
              <a:rPr lang="ru-RU" sz="10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Django</a:t>
            </a: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ORM преобразует их обратно в объекты Python.</a:t>
            </a:r>
            <a:r>
              <a:rPr lang="en-US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lang="ru-RU"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78937-E8FE-0AEC-05FD-779FA43BB9D5}"/>
              </a:ext>
            </a:extLst>
          </p:cNvPr>
          <p:cNvSpPr txBox="1"/>
          <p:nvPr/>
        </p:nvSpPr>
        <p:spPr>
          <a:xfrm>
            <a:off x="32327" y="483572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378A1095-1A06-D121-2C3A-D855DBD8E5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4209" y="-5248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5118926" y="1381152"/>
            <a:ext cx="3682173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Организация возможностей </a:t>
            </a:r>
            <a:r>
              <a:rPr lang="en-US" sz="2400" dirty="0"/>
              <a:t>RDBMS</a:t>
            </a:r>
            <a:r>
              <a:rPr lang="ru-RU" sz="2400" dirty="0"/>
              <a:t> как данные </a:t>
            </a:r>
            <a:endParaRPr lang="en-US" sz="2400" dirty="0"/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/>
              <a:t>Django</a:t>
            </a:r>
            <a:r>
              <a:rPr lang="ru-RU" sz="1300" dirty="0"/>
              <a:t> позволяет описывать таблицы БД через Python-классы, что облегчает работу с базой данных, поддерживая безопасные механизмы связи.</a:t>
            </a:r>
            <a:endParaRPr lang="en-US" sz="1300" dirty="0"/>
          </a:p>
        </p:txBody>
      </p:sp>
      <p:grpSp>
        <p:nvGrpSpPr>
          <p:cNvPr id="600" name="Google Shape;600;p39"/>
          <p:cNvGrpSpPr/>
          <p:nvPr/>
        </p:nvGrpSpPr>
        <p:grpSpPr>
          <a:xfrm>
            <a:off x="911250" y="1222800"/>
            <a:ext cx="3792079" cy="2697899"/>
            <a:chOff x="911250" y="1222800"/>
            <a:chExt cx="3792079" cy="2697899"/>
          </a:xfrm>
        </p:grpSpPr>
        <p:sp>
          <p:nvSpPr>
            <p:cNvPr id="601" name="Google Shape;601;p39"/>
            <p:cNvSpPr/>
            <p:nvPr/>
          </p:nvSpPr>
          <p:spPr>
            <a:xfrm>
              <a:off x="911250" y="1222800"/>
              <a:ext cx="3792079" cy="2186144"/>
            </a:xfrm>
            <a:custGeom>
              <a:avLst/>
              <a:gdLst/>
              <a:ahLst/>
              <a:cxnLst/>
              <a:rect l="l" t="t" r="r" b="b"/>
              <a:pathLst>
                <a:path w="109479" h="69138" extrusionOk="0">
                  <a:moveTo>
                    <a:pt x="4971" y="1"/>
                  </a:moveTo>
                  <a:cubicBezTo>
                    <a:pt x="2238" y="1"/>
                    <a:pt x="0" y="2237"/>
                    <a:pt x="0" y="4972"/>
                  </a:cubicBezTo>
                  <a:lnTo>
                    <a:pt x="0" y="64165"/>
                  </a:lnTo>
                  <a:cubicBezTo>
                    <a:pt x="0" y="66900"/>
                    <a:pt x="2237" y="69137"/>
                    <a:pt x="4971" y="69137"/>
                  </a:cubicBezTo>
                  <a:lnTo>
                    <a:pt x="104507" y="69137"/>
                  </a:lnTo>
                  <a:cubicBezTo>
                    <a:pt x="107241" y="69137"/>
                    <a:pt x="109479" y="66900"/>
                    <a:pt x="109479" y="64165"/>
                  </a:cubicBezTo>
                  <a:lnTo>
                    <a:pt x="109479" y="4972"/>
                  </a:lnTo>
                  <a:cubicBezTo>
                    <a:pt x="109479" y="2238"/>
                    <a:pt x="107243" y="1"/>
                    <a:pt x="104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956662" y="3740136"/>
              <a:ext cx="1701314" cy="89864"/>
            </a:xfrm>
            <a:custGeom>
              <a:avLst/>
              <a:gdLst/>
              <a:ahLst/>
              <a:cxnLst/>
              <a:rect l="l" t="t" r="r" b="b"/>
              <a:pathLst>
                <a:path w="53805" h="2842" extrusionOk="0">
                  <a:moveTo>
                    <a:pt x="1" y="1"/>
                  </a:moveTo>
                  <a:lnTo>
                    <a:pt x="1" y="2841"/>
                  </a:lnTo>
                  <a:lnTo>
                    <a:pt x="53805" y="2841"/>
                  </a:lnTo>
                  <a:lnTo>
                    <a:pt x="53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2178465" y="3409108"/>
              <a:ext cx="1257717" cy="331030"/>
            </a:xfrm>
            <a:custGeom>
              <a:avLst/>
              <a:gdLst/>
              <a:ahLst/>
              <a:cxnLst/>
              <a:rect l="l" t="t" r="r" b="b"/>
              <a:pathLst>
                <a:path w="39776" h="10469" extrusionOk="0">
                  <a:moveTo>
                    <a:pt x="0" y="0"/>
                  </a:moveTo>
                  <a:lnTo>
                    <a:pt x="0" y="10469"/>
                  </a:lnTo>
                  <a:lnTo>
                    <a:pt x="39776" y="10469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178465" y="3409108"/>
              <a:ext cx="1257717" cy="190669"/>
            </a:xfrm>
            <a:custGeom>
              <a:avLst/>
              <a:gdLst/>
              <a:ahLst/>
              <a:cxnLst/>
              <a:rect l="l" t="t" r="r" b="b"/>
              <a:pathLst>
                <a:path w="39776" h="6030" extrusionOk="0">
                  <a:moveTo>
                    <a:pt x="0" y="0"/>
                  </a:moveTo>
                  <a:lnTo>
                    <a:pt x="0" y="1945"/>
                  </a:lnTo>
                  <a:lnTo>
                    <a:pt x="39776" y="6030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342538" y="3821547"/>
              <a:ext cx="3105163" cy="99152"/>
            </a:xfrm>
            <a:custGeom>
              <a:avLst/>
              <a:gdLst/>
              <a:ahLst/>
              <a:cxnLst/>
              <a:rect l="l" t="t" r="r" b="b"/>
              <a:pathLst>
                <a:path w="151158" h="3136" extrusionOk="0">
                  <a:moveTo>
                    <a:pt x="1568" y="0"/>
                  </a:moveTo>
                  <a:cubicBezTo>
                    <a:pt x="702" y="0"/>
                    <a:pt x="1" y="702"/>
                    <a:pt x="1" y="1567"/>
                  </a:cubicBezTo>
                  <a:cubicBezTo>
                    <a:pt x="1" y="2434"/>
                    <a:pt x="702" y="3136"/>
                    <a:pt x="1568" y="3136"/>
                  </a:cubicBezTo>
                  <a:lnTo>
                    <a:pt x="149589" y="3136"/>
                  </a:lnTo>
                  <a:cubicBezTo>
                    <a:pt x="150455" y="3136"/>
                    <a:pt x="151157" y="2433"/>
                    <a:pt x="151157" y="1567"/>
                  </a:cubicBezTo>
                  <a:cubicBezTo>
                    <a:pt x="151157" y="703"/>
                    <a:pt x="150455" y="1"/>
                    <a:pt x="149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6" name="Google Shape;606;p39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035856" y="1431490"/>
              <a:ext cx="3521429" cy="17676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E61315-309A-2E07-D61B-99B101D46DF7}"/>
              </a:ext>
            </a:extLst>
          </p:cNvPr>
          <p:cNvSpPr txBox="1"/>
          <p:nvPr/>
        </p:nvSpPr>
        <p:spPr>
          <a:xfrm>
            <a:off x="138545" y="462741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06A2D601-4D82-0C80-945D-467640F9BC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6918" y="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7"/>
          <p:cNvGrpSpPr/>
          <p:nvPr/>
        </p:nvGrpSpPr>
        <p:grpSpPr>
          <a:xfrm flipH="1">
            <a:off x="7539844" y="404188"/>
            <a:ext cx="1280963" cy="918855"/>
            <a:chOff x="8476449" y="2132780"/>
            <a:chExt cx="1219732" cy="874933"/>
          </a:xfrm>
        </p:grpSpPr>
        <p:sp>
          <p:nvSpPr>
            <p:cNvPr id="544" name="Google Shape;544;p37"/>
            <p:cNvSpPr/>
            <p:nvPr/>
          </p:nvSpPr>
          <p:spPr>
            <a:xfrm>
              <a:off x="8476449" y="2132827"/>
              <a:ext cx="1219719" cy="874886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9056443" y="2132780"/>
              <a:ext cx="639737" cy="874933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7"/>
            <p:cNvGrpSpPr/>
            <p:nvPr/>
          </p:nvGrpSpPr>
          <p:grpSpPr>
            <a:xfrm>
              <a:off x="9044322" y="2350022"/>
              <a:ext cx="80583" cy="552849"/>
              <a:chOff x="11219587" y="1569651"/>
              <a:chExt cx="28976" cy="198795"/>
            </a:xfrm>
          </p:grpSpPr>
          <p:sp>
            <p:nvSpPr>
              <p:cNvPr id="547" name="Google Shape;547;p37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9" name="Google Shape;549;p37"/>
          <p:cNvSpPr txBox="1">
            <a:spLocks noGrp="1"/>
          </p:cNvSpPr>
          <p:nvPr>
            <p:ph type="title"/>
          </p:nvPr>
        </p:nvSpPr>
        <p:spPr>
          <a:xfrm>
            <a:off x="809774" y="771225"/>
            <a:ext cx="7414651" cy="22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4400" b="1" dirty="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Особенности выбора </a:t>
            </a:r>
            <a:r>
              <a:rPr lang="en-US" sz="4400" b="1" dirty="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Oracle-database</a:t>
            </a:r>
          </a:p>
        </p:txBody>
      </p:sp>
      <p:sp>
        <p:nvSpPr>
          <p:cNvPr id="550" name="Google Shape;550;p37"/>
          <p:cNvSpPr/>
          <p:nvPr/>
        </p:nvSpPr>
        <p:spPr>
          <a:xfrm>
            <a:off x="6921551" y="771232"/>
            <a:ext cx="371695" cy="36915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 rot="-8935431">
            <a:off x="2485078" y="4242289"/>
            <a:ext cx="297440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>
            <a:off x="5780508" y="239208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>
            <a:off x="5780430" y="373780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7"/>
          <p:cNvSpPr/>
          <p:nvPr/>
        </p:nvSpPr>
        <p:spPr>
          <a:xfrm>
            <a:off x="5854608" y="246717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5" name="Google Shape;555;p37"/>
          <p:cNvSpPr/>
          <p:nvPr/>
        </p:nvSpPr>
        <p:spPr>
          <a:xfrm>
            <a:off x="6502247" y="445596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7"/>
          <p:cNvSpPr/>
          <p:nvPr/>
        </p:nvSpPr>
        <p:spPr>
          <a:xfrm>
            <a:off x="6684101" y="418456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7"/>
          <p:cNvSpPr/>
          <p:nvPr/>
        </p:nvSpPr>
        <p:spPr>
          <a:xfrm>
            <a:off x="6684101" y="418456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7"/>
          <p:cNvSpPr/>
          <p:nvPr/>
        </p:nvSpPr>
        <p:spPr>
          <a:xfrm>
            <a:off x="5312287" y="452269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37"/>
          <p:cNvGrpSpPr/>
          <p:nvPr/>
        </p:nvGrpSpPr>
        <p:grpSpPr>
          <a:xfrm>
            <a:off x="4833702" y="3605755"/>
            <a:ext cx="1170397" cy="745329"/>
            <a:chOff x="4056602" y="3005938"/>
            <a:chExt cx="1337596" cy="851804"/>
          </a:xfrm>
        </p:grpSpPr>
        <p:sp>
          <p:nvSpPr>
            <p:cNvPr id="560" name="Google Shape;560;p37"/>
            <p:cNvSpPr/>
            <p:nvPr/>
          </p:nvSpPr>
          <p:spPr>
            <a:xfrm>
              <a:off x="4056602" y="3005938"/>
              <a:ext cx="1337542" cy="851788"/>
            </a:xfrm>
            <a:custGeom>
              <a:avLst/>
              <a:gdLst/>
              <a:ahLst/>
              <a:cxnLst/>
              <a:rect l="l" t="t" r="r" b="b"/>
              <a:pathLst>
                <a:path w="29796" h="18975" extrusionOk="0">
                  <a:moveTo>
                    <a:pt x="1" y="1"/>
                  </a:moveTo>
                  <a:lnTo>
                    <a:pt x="1" y="18975"/>
                  </a:lnTo>
                  <a:lnTo>
                    <a:pt x="29795" y="18975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4056602" y="3005938"/>
              <a:ext cx="1337542" cy="571809"/>
            </a:xfrm>
            <a:custGeom>
              <a:avLst/>
              <a:gdLst/>
              <a:ahLst/>
              <a:cxnLst/>
              <a:rect l="l" t="t" r="r" b="b"/>
              <a:pathLst>
                <a:path w="29796" h="12738" extrusionOk="0">
                  <a:moveTo>
                    <a:pt x="1" y="1"/>
                  </a:moveTo>
                  <a:lnTo>
                    <a:pt x="14900" y="12737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056602" y="3264969"/>
              <a:ext cx="656741" cy="592772"/>
            </a:xfrm>
            <a:custGeom>
              <a:avLst/>
              <a:gdLst/>
              <a:ahLst/>
              <a:cxnLst/>
              <a:rect l="l" t="t" r="r" b="b"/>
              <a:pathLst>
                <a:path w="14630" h="13205" extrusionOk="0">
                  <a:moveTo>
                    <a:pt x="13722" y="1"/>
                  </a:moveTo>
                  <a:cubicBezTo>
                    <a:pt x="13585" y="1"/>
                    <a:pt x="13444" y="50"/>
                    <a:pt x="13316" y="168"/>
                  </a:cubicBezTo>
                  <a:cubicBezTo>
                    <a:pt x="8877" y="4239"/>
                    <a:pt x="4441" y="8308"/>
                    <a:pt x="1" y="12379"/>
                  </a:cubicBezTo>
                  <a:lnTo>
                    <a:pt x="1" y="13205"/>
                  </a:lnTo>
                  <a:lnTo>
                    <a:pt x="903" y="13205"/>
                  </a:lnTo>
                  <a:cubicBezTo>
                    <a:pt x="5328" y="9144"/>
                    <a:pt x="9752" y="5089"/>
                    <a:pt x="14178" y="1028"/>
                  </a:cubicBezTo>
                  <a:cubicBezTo>
                    <a:pt x="14629" y="614"/>
                    <a:pt x="14205" y="1"/>
                    <a:pt x="13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4742036" y="3264969"/>
              <a:ext cx="652162" cy="592772"/>
            </a:xfrm>
            <a:custGeom>
              <a:avLst/>
              <a:gdLst/>
              <a:ahLst/>
              <a:cxnLst/>
              <a:rect l="l" t="t" r="r" b="b"/>
              <a:pathLst>
                <a:path w="14528" h="13205" extrusionOk="0">
                  <a:moveTo>
                    <a:pt x="906" y="1"/>
                  </a:moveTo>
                  <a:cubicBezTo>
                    <a:pt x="424" y="1"/>
                    <a:pt x="0" y="614"/>
                    <a:pt x="451" y="1028"/>
                  </a:cubicBezTo>
                  <a:cubicBezTo>
                    <a:pt x="4878" y="5089"/>
                    <a:pt x="9301" y="9144"/>
                    <a:pt x="13726" y="13205"/>
                  </a:cubicBezTo>
                  <a:lnTo>
                    <a:pt x="14527" y="13205"/>
                  </a:lnTo>
                  <a:lnTo>
                    <a:pt x="14527" y="12286"/>
                  </a:lnTo>
                  <a:cubicBezTo>
                    <a:pt x="10123" y="8248"/>
                    <a:pt x="5719" y="4207"/>
                    <a:pt x="1313" y="168"/>
                  </a:cubicBezTo>
                  <a:cubicBezTo>
                    <a:pt x="1185" y="50"/>
                    <a:pt x="1043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>
            <a:off x="5543838" y="3052654"/>
            <a:ext cx="1088464" cy="1046630"/>
            <a:chOff x="5003132" y="3001300"/>
            <a:chExt cx="1243959" cy="1196148"/>
          </a:xfrm>
        </p:grpSpPr>
        <p:sp>
          <p:nvSpPr>
            <p:cNvPr id="565" name="Google Shape;565;p37"/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7"/>
          <p:cNvGrpSpPr/>
          <p:nvPr/>
        </p:nvGrpSpPr>
        <p:grpSpPr>
          <a:xfrm>
            <a:off x="7334328" y="1673662"/>
            <a:ext cx="2172787" cy="1239893"/>
            <a:chOff x="5167304" y="1039093"/>
            <a:chExt cx="1045212" cy="596446"/>
          </a:xfrm>
        </p:grpSpPr>
        <p:sp>
          <p:nvSpPr>
            <p:cNvPr id="571" name="Google Shape;571;p37"/>
            <p:cNvSpPr/>
            <p:nvPr/>
          </p:nvSpPr>
          <p:spPr>
            <a:xfrm>
              <a:off x="5167304" y="1039093"/>
              <a:ext cx="1045212" cy="596446"/>
            </a:xfrm>
            <a:custGeom>
              <a:avLst/>
              <a:gdLst/>
              <a:ahLst/>
              <a:cxnLst/>
              <a:rect l="l" t="t" r="r" b="b"/>
              <a:pathLst>
                <a:path w="43469" h="24808" extrusionOk="0">
                  <a:moveTo>
                    <a:pt x="0" y="1"/>
                  </a:moveTo>
                  <a:lnTo>
                    <a:pt x="0" y="24808"/>
                  </a:lnTo>
                  <a:lnTo>
                    <a:pt x="43469" y="24808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167304" y="1039093"/>
              <a:ext cx="1045212" cy="86793"/>
            </a:xfrm>
            <a:custGeom>
              <a:avLst/>
              <a:gdLst/>
              <a:ahLst/>
              <a:cxnLst/>
              <a:rect l="l" t="t" r="r" b="b"/>
              <a:pathLst>
                <a:path w="43469" h="3610" extrusionOk="0">
                  <a:moveTo>
                    <a:pt x="0" y="1"/>
                  </a:moveTo>
                  <a:lnTo>
                    <a:pt x="0" y="3609"/>
                  </a:lnTo>
                  <a:lnTo>
                    <a:pt x="43469" y="3609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198564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08"/>
                    <a:pt x="235" y="1043"/>
                    <a:pt x="521" y="1043"/>
                  </a:cubicBezTo>
                  <a:cubicBezTo>
                    <a:pt x="807" y="1043"/>
                    <a:pt x="1042" y="808"/>
                    <a:pt x="1042" y="522"/>
                  </a:cubicBezTo>
                  <a:cubicBezTo>
                    <a:pt x="1042" y="234"/>
                    <a:pt x="807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245646" y="1068909"/>
              <a:ext cx="25103" cy="25076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8"/>
                    <a:pt x="235" y="1043"/>
                    <a:pt x="522" y="1043"/>
                  </a:cubicBezTo>
                  <a:cubicBezTo>
                    <a:pt x="810" y="1043"/>
                    <a:pt x="1044" y="808"/>
                    <a:pt x="1044" y="522"/>
                  </a:cubicBezTo>
                  <a:cubicBezTo>
                    <a:pt x="1044" y="234"/>
                    <a:pt x="810" y="0"/>
                    <a:pt x="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292825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2" y="0"/>
                    <a:pt x="0" y="234"/>
                    <a:pt x="0" y="522"/>
                  </a:cubicBezTo>
                  <a:cubicBezTo>
                    <a:pt x="0" y="808"/>
                    <a:pt x="232" y="1043"/>
                    <a:pt x="521" y="1043"/>
                  </a:cubicBezTo>
                  <a:cubicBezTo>
                    <a:pt x="808" y="1043"/>
                    <a:pt x="1042" y="808"/>
                    <a:pt x="1042" y="522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272242" y="1226792"/>
              <a:ext cx="287771" cy="287717"/>
            </a:xfrm>
            <a:custGeom>
              <a:avLst/>
              <a:gdLst/>
              <a:ahLst/>
              <a:cxnLst/>
              <a:rect l="l" t="t" r="r" b="b"/>
              <a:pathLst>
                <a:path w="11968" h="11967" extrusionOk="0">
                  <a:moveTo>
                    <a:pt x="5983" y="1"/>
                  </a:moveTo>
                  <a:cubicBezTo>
                    <a:pt x="2678" y="1"/>
                    <a:pt x="1" y="2678"/>
                    <a:pt x="1" y="5983"/>
                  </a:cubicBezTo>
                  <a:cubicBezTo>
                    <a:pt x="1" y="9288"/>
                    <a:pt x="2678" y="11967"/>
                    <a:pt x="5983" y="11967"/>
                  </a:cubicBezTo>
                  <a:cubicBezTo>
                    <a:pt x="9289" y="11967"/>
                    <a:pt x="11967" y="9287"/>
                    <a:pt x="11967" y="5983"/>
                  </a:cubicBezTo>
                  <a:cubicBezTo>
                    <a:pt x="11967" y="2679"/>
                    <a:pt x="9289" y="1"/>
                    <a:pt x="59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641064" y="1217703"/>
              <a:ext cx="256320" cy="17815"/>
            </a:xfrm>
            <a:custGeom>
              <a:avLst/>
              <a:gdLst/>
              <a:ahLst/>
              <a:cxnLst/>
              <a:rect l="l" t="t" r="r" b="b"/>
              <a:pathLst>
                <a:path w="1066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10659" y="741"/>
                  </a:lnTo>
                  <a:lnTo>
                    <a:pt x="10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641064" y="1264880"/>
              <a:ext cx="462530" cy="17743"/>
            </a:xfrm>
            <a:custGeom>
              <a:avLst/>
              <a:gdLst/>
              <a:ahLst/>
              <a:cxnLst/>
              <a:rect l="l" t="t" r="r" b="b"/>
              <a:pathLst>
                <a:path w="19236" h="738" extrusionOk="0">
                  <a:moveTo>
                    <a:pt x="0" y="0"/>
                  </a:moveTo>
                  <a:lnTo>
                    <a:pt x="0" y="738"/>
                  </a:lnTo>
                  <a:lnTo>
                    <a:pt x="19235" y="738"/>
                  </a:lnTo>
                  <a:lnTo>
                    <a:pt x="19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641064" y="1329129"/>
              <a:ext cx="462578" cy="99223"/>
            </a:xfrm>
            <a:custGeom>
              <a:avLst/>
              <a:gdLst/>
              <a:ahLst/>
              <a:cxnLst/>
              <a:rect l="l" t="t" r="r" b="b"/>
              <a:pathLst>
                <a:path w="19238" h="4127" extrusionOk="0">
                  <a:moveTo>
                    <a:pt x="2780" y="0"/>
                  </a:moveTo>
                  <a:cubicBezTo>
                    <a:pt x="1250" y="0"/>
                    <a:pt x="0" y="928"/>
                    <a:pt x="0" y="2063"/>
                  </a:cubicBezTo>
                  <a:cubicBezTo>
                    <a:pt x="0" y="3198"/>
                    <a:pt x="1250" y="4127"/>
                    <a:pt x="2780" y="4127"/>
                  </a:cubicBezTo>
                  <a:lnTo>
                    <a:pt x="16459" y="4127"/>
                  </a:lnTo>
                  <a:cubicBezTo>
                    <a:pt x="17986" y="4127"/>
                    <a:pt x="19238" y="3197"/>
                    <a:pt x="19238" y="2063"/>
                  </a:cubicBezTo>
                  <a:cubicBezTo>
                    <a:pt x="19238" y="929"/>
                    <a:pt x="17986" y="0"/>
                    <a:pt x="16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746386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793517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7" y="1"/>
                  </a:moveTo>
                  <a:cubicBezTo>
                    <a:pt x="152" y="1"/>
                    <a:pt x="0" y="152"/>
                    <a:pt x="0" y="338"/>
                  </a:cubicBezTo>
                  <a:cubicBezTo>
                    <a:pt x="0" y="525"/>
                    <a:pt x="152" y="675"/>
                    <a:pt x="337" y="675"/>
                  </a:cubicBezTo>
                  <a:cubicBezTo>
                    <a:pt x="526" y="675"/>
                    <a:pt x="674" y="525"/>
                    <a:pt x="674" y="338"/>
                  </a:cubicBezTo>
                  <a:cubicBezTo>
                    <a:pt x="674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840672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5887827" y="1370608"/>
              <a:ext cx="16206" cy="16229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8" y="1"/>
                  </a:moveTo>
                  <a:cubicBezTo>
                    <a:pt x="151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5" y="675"/>
                    <a:pt x="673" y="525"/>
                    <a:pt x="673" y="338"/>
                  </a:cubicBezTo>
                  <a:cubicBezTo>
                    <a:pt x="673" y="152"/>
                    <a:pt x="525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934933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7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1" y="675"/>
                    <a:pt x="337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982088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8" y="1"/>
                  </a:moveTo>
                  <a:cubicBezTo>
                    <a:pt x="153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4" y="675"/>
                    <a:pt x="675" y="525"/>
                    <a:pt x="675" y="338"/>
                  </a:cubicBezTo>
                  <a:cubicBezTo>
                    <a:pt x="675" y="152"/>
                    <a:pt x="526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641064" y="1479919"/>
              <a:ext cx="217174" cy="65083"/>
            </a:xfrm>
            <a:custGeom>
              <a:avLst/>
              <a:gdLst/>
              <a:ahLst/>
              <a:cxnLst/>
              <a:rect l="l" t="t" r="r" b="b"/>
              <a:pathLst>
                <a:path w="9032" h="2707" extrusionOk="0">
                  <a:moveTo>
                    <a:pt x="0" y="1"/>
                  </a:moveTo>
                  <a:lnTo>
                    <a:pt x="0" y="2707"/>
                  </a:lnTo>
                  <a:lnTo>
                    <a:pt x="9031" y="2707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5669414" y="1503555"/>
              <a:ext cx="160476" cy="17791"/>
            </a:xfrm>
            <a:custGeom>
              <a:avLst/>
              <a:gdLst/>
              <a:ahLst/>
              <a:cxnLst/>
              <a:rect l="l" t="t" r="r" b="b"/>
              <a:pathLst>
                <a:path w="6674" h="740" extrusionOk="0">
                  <a:moveTo>
                    <a:pt x="1" y="1"/>
                  </a:moveTo>
                  <a:lnTo>
                    <a:pt x="1" y="739"/>
                  </a:lnTo>
                  <a:lnTo>
                    <a:pt x="6674" y="739"/>
                  </a:lnTo>
                  <a:lnTo>
                    <a:pt x="66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333105" y="1290976"/>
              <a:ext cx="161142" cy="160041"/>
            </a:xfrm>
            <a:custGeom>
              <a:avLst/>
              <a:gdLst/>
              <a:ahLst/>
              <a:cxnLst/>
              <a:rect l="l" t="t" r="r" b="b"/>
              <a:pathLst>
                <a:path w="147498" h="146491" extrusionOk="0">
                  <a:moveTo>
                    <a:pt x="72248" y="0"/>
                  </a:moveTo>
                  <a:cubicBezTo>
                    <a:pt x="71233" y="0"/>
                    <a:pt x="70212" y="188"/>
                    <a:pt x="69234" y="574"/>
                  </a:cubicBezTo>
                  <a:cubicBezTo>
                    <a:pt x="68389" y="759"/>
                    <a:pt x="67597" y="1102"/>
                    <a:pt x="66857" y="1551"/>
                  </a:cubicBezTo>
                  <a:cubicBezTo>
                    <a:pt x="63715" y="3584"/>
                    <a:pt x="62659" y="7360"/>
                    <a:pt x="63425" y="10898"/>
                  </a:cubicBezTo>
                  <a:cubicBezTo>
                    <a:pt x="63768" y="12403"/>
                    <a:pt x="64402" y="13829"/>
                    <a:pt x="65326" y="15097"/>
                  </a:cubicBezTo>
                  <a:cubicBezTo>
                    <a:pt x="65722" y="15730"/>
                    <a:pt x="66224" y="16311"/>
                    <a:pt x="66752" y="16839"/>
                  </a:cubicBezTo>
                  <a:cubicBezTo>
                    <a:pt x="67650" y="17684"/>
                    <a:pt x="68785" y="18239"/>
                    <a:pt x="70000" y="18344"/>
                  </a:cubicBezTo>
                  <a:lnTo>
                    <a:pt x="69155" y="32524"/>
                  </a:lnTo>
                  <a:cubicBezTo>
                    <a:pt x="69128" y="32999"/>
                    <a:pt x="69102" y="33448"/>
                    <a:pt x="69075" y="33923"/>
                  </a:cubicBezTo>
                  <a:cubicBezTo>
                    <a:pt x="64032" y="34716"/>
                    <a:pt x="59226" y="36537"/>
                    <a:pt x="54896" y="39257"/>
                  </a:cubicBezTo>
                  <a:lnTo>
                    <a:pt x="48796" y="30808"/>
                  </a:lnTo>
                  <a:lnTo>
                    <a:pt x="45285" y="25923"/>
                  </a:lnTo>
                  <a:cubicBezTo>
                    <a:pt x="46209" y="24946"/>
                    <a:pt x="46895" y="23784"/>
                    <a:pt x="47371" y="22543"/>
                  </a:cubicBezTo>
                  <a:cubicBezTo>
                    <a:pt x="47846" y="21038"/>
                    <a:pt x="47819" y="19453"/>
                    <a:pt x="47291" y="18001"/>
                  </a:cubicBezTo>
                  <a:cubicBezTo>
                    <a:pt x="47133" y="17552"/>
                    <a:pt x="46948" y="17130"/>
                    <a:pt x="46737" y="16707"/>
                  </a:cubicBezTo>
                  <a:cubicBezTo>
                    <a:pt x="46209" y="15361"/>
                    <a:pt x="45469" y="14120"/>
                    <a:pt x="44545" y="13011"/>
                  </a:cubicBezTo>
                  <a:cubicBezTo>
                    <a:pt x="43410" y="11585"/>
                    <a:pt x="41799" y="10634"/>
                    <a:pt x="40004" y="10370"/>
                  </a:cubicBezTo>
                  <a:cubicBezTo>
                    <a:pt x="39630" y="10320"/>
                    <a:pt x="39258" y="10295"/>
                    <a:pt x="38889" y="10295"/>
                  </a:cubicBezTo>
                  <a:cubicBezTo>
                    <a:pt x="36357" y="10295"/>
                    <a:pt x="33963" y="11458"/>
                    <a:pt x="32373" y="13486"/>
                  </a:cubicBezTo>
                  <a:cubicBezTo>
                    <a:pt x="31765" y="14093"/>
                    <a:pt x="31237" y="14806"/>
                    <a:pt x="30867" y="15572"/>
                  </a:cubicBezTo>
                  <a:cubicBezTo>
                    <a:pt x="29204" y="18925"/>
                    <a:pt x="30234" y="22728"/>
                    <a:pt x="32689" y="25342"/>
                  </a:cubicBezTo>
                  <a:cubicBezTo>
                    <a:pt x="33772" y="26477"/>
                    <a:pt x="35066" y="27375"/>
                    <a:pt x="36492" y="27982"/>
                  </a:cubicBezTo>
                  <a:cubicBezTo>
                    <a:pt x="37178" y="28326"/>
                    <a:pt x="37865" y="28590"/>
                    <a:pt x="38604" y="28748"/>
                  </a:cubicBezTo>
                  <a:cubicBezTo>
                    <a:pt x="39017" y="28849"/>
                    <a:pt x="39440" y="28899"/>
                    <a:pt x="39862" y="28899"/>
                  </a:cubicBezTo>
                  <a:cubicBezTo>
                    <a:pt x="40654" y="28899"/>
                    <a:pt x="41445" y="28723"/>
                    <a:pt x="42169" y="28378"/>
                  </a:cubicBezTo>
                  <a:lnTo>
                    <a:pt x="48744" y="41000"/>
                  </a:lnTo>
                  <a:lnTo>
                    <a:pt x="49800" y="43059"/>
                  </a:lnTo>
                  <a:cubicBezTo>
                    <a:pt x="46737" y="45779"/>
                    <a:pt x="44123" y="48974"/>
                    <a:pt x="42063" y="52512"/>
                  </a:cubicBezTo>
                  <a:lnTo>
                    <a:pt x="31871" y="47337"/>
                  </a:lnTo>
                  <a:lnTo>
                    <a:pt x="26511" y="44617"/>
                  </a:lnTo>
                  <a:cubicBezTo>
                    <a:pt x="26854" y="43324"/>
                    <a:pt x="26960" y="41977"/>
                    <a:pt x="26801" y="40657"/>
                  </a:cubicBezTo>
                  <a:cubicBezTo>
                    <a:pt x="26537" y="39125"/>
                    <a:pt x="25771" y="37726"/>
                    <a:pt x="24636" y="36643"/>
                  </a:cubicBezTo>
                  <a:cubicBezTo>
                    <a:pt x="24293" y="36326"/>
                    <a:pt x="23923" y="36036"/>
                    <a:pt x="23553" y="35798"/>
                  </a:cubicBezTo>
                  <a:cubicBezTo>
                    <a:pt x="22471" y="34848"/>
                    <a:pt x="21230" y="34082"/>
                    <a:pt x="19909" y="33501"/>
                  </a:cubicBezTo>
                  <a:cubicBezTo>
                    <a:pt x="18978" y="33087"/>
                    <a:pt x="17980" y="32880"/>
                    <a:pt x="16981" y="32880"/>
                  </a:cubicBezTo>
                  <a:cubicBezTo>
                    <a:pt x="16196" y="32880"/>
                    <a:pt x="15410" y="33008"/>
                    <a:pt x="14655" y="33263"/>
                  </a:cubicBezTo>
                  <a:cubicBezTo>
                    <a:pt x="11882" y="34267"/>
                    <a:pt x="9876" y="36643"/>
                    <a:pt x="9347" y="39521"/>
                  </a:cubicBezTo>
                  <a:cubicBezTo>
                    <a:pt x="9057" y="40366"/>
                    <a:pt x="8925" y="41211"/>
                    <a:pt x="8951" y="42083"/>
                  </a:cubicBezTo>
                  <a:cubicBezTo>
                    <a:pt x="9004" y="45806"/>
                    <a:pt x="11671" y="48710"/>
                    <a:pt x="15077" y="49898"/>
                  </a:cubicBezTo>
                  <a:cubicBezTo>
                    <a:pt x="16291" y="50332"/>
                    <a:pt x="17559" y="50534"/>
                    <a:pt x="18836" y="50534"/>
                  </a:cubicBezTo>
                  <a:cubicBezTo>
                    <a:pt x="19114" y="50534"/>
                    <a:pt x="19393" y="50525"/>
                    <a:pt x="19672" y="50506"/>
                  </a:cubicBezTo>
                  <a:cubicBezTo>
                    <a:pt x="20411" y="50506"/>
                    <a:pt x="21177" y="50400"/>
                    <a:pt x="21890" y="50215"/>
                  </a:cubicBezTo>
                  <a:cubicBezTo>
                    <a:pt x="23078" y="49898"/>
                    <a:pt x="24134" y="49212"/>
                    <a:pt x="24900" y="48235"/>
                  </a:cubicBezTo>
                  <a:lnTo>
                    <a:pt x="36518" y="56394"/>
                  </a:lnTo>
                  <a:lnTo>
                    <a:pt x="39317" y="58374"/>
                  </a:lnTo>
                  <a:cubicBezTo>
                    <a:pt x="37970" y="61992"/>
                    <a:pt x="37205" y="65821"/>
                    <a:pt x="37020" y="69702"/>
                  </a:cubicBezTo>
                  <a:lnTo>
                    <a:pt x="24477" y="69808"/>
                  </a:lnTo>
                  <a:lnTo>
                    <a:pt x="18457" y="69861"/>
                  </a:lnTo>
                  <a:cubicBezTo>
                    <a:pt x="18167" y="68540"/>
                    <a:pt x="17639" y="67299"/>
                    <a:pt x="16873" y="66217"/>
                  </a:cubicBezTo>
                  <a:cubicBezTo>
                    <a:pt x="15949" y="64976"/>
                    <a:pt x="14628" y="64078"/>
                    <a:pt x="13123" y="63655"/>
                  </a:cubicBezTo>
                  <a:cubicBezTo>
                    <a:pt x="12674" y="63523"/>
                    <a:pt x="12226" y="63418"/>
                    <a:pt x="11750" y="63365"/>
                  </a:cubicBezTo>
                  <a:cubicBezTo>
                    <a:pt x="10701" y="63127"/>
                    <a:pt x="9621" y="63008"/>
                    <a:pt x="8546" y="63008"/>
                  </a:cubicBezTo>
                  <a:cubicBezTo>
                    <a:pt x="8187" y="63008"/>
                    <a:pt x="7829" y="63022"/>
                    <a:pt x="7473" y="63048"/>
                  </a:cubicBezTo>
                  <a:cubicBezTo>
                    <a:pt x="5651" y="63154"/>
                    <a:pt x="3934" y="63946"/>
                    <a:pt x="2667" y="65240"/>
                  </a:cubicBezTo>
                  <a:cubicBezTo>
                    <a:pt x="687" y="67405"/>
                    <a:pt x="0" y="70468"/>
                    <a:pt x="845" y="73267"/>
                  </a:cubicBezTo>
                  <a:cubicBezTo>
                    <a:pt x="977" y="74138"/>
                    <a:pt x="1268" y="74957"/>
                    <a:pt x="1690" y="75722"/>
                  </a:cubicBezTo>
                  <a:cubicBezTo>
                    <a:pt x="3220" y="78554"/>
                    <a:pt x="6191" y="79944"/>
                    <a:pt x="9271" y="79944"/>
                  </a:cubicBezTo>
                  <a:cubicBezTo>
                    <a:pt x="9753" y="79944"/>
                    <a:pt x="10238" y="79910"/>
                    <a:pt x="10721" y="79842"/>
                  </a:cubicBezTo>
                  <a:cubicBezTo>
                    <a:pt x="12278" y="79630"/>
                    <a:pt x="13757" y="79076"/>
                    <a:pt x="15077" y="78257"/>
                  </a:cubicBezTo>
                  <a:cubicBezTo>
                    <a:pt x="15737" y="77888"/>
                    <a:pt x="16345" y="77465"/>
                    <a:pt x="16899" y="76963"/>
                  </a:cubicBezTo>
                  <a:cubicBezTo>
                    <a:pt x="17823" y="76145"/>
                    <a:pt x="18457" y="75036"/>
                    <a:pt x="18668" y="73821"/>
                  </a:cubicBezTo>
                  <a:lnTo>
                    <a:pt x="32742" y="75722"/>
                  </a:lnTo>
                  <a:lnTo>
                    <a:pt x="37231" y="76330"/>
                  </a:lnTo>
                  <a:cubicBezTo>
                    <a:pt x="37680" y="79947"/>
                    <a:pt x="38657" y="83512"/>
                    <a:pt x="40136" y="86865"/>
                  </a:cubicBezTo>
                  <a:lnTo>
                    <a:pt x="39687" y="87103"/>
                  </a:lnTo>
                  <a:lnTo>
                    <a:pt x="28227" y="93176"/>
                  </a:lnTo>
                  <a:lnTo>
                    <a:pt x="22920" y="96002"/>
                  </a:lnTo>
                  <a:cubicBezTo>
                    <a:pt x="22075" y="94945"/>
                    <a:pt x="21018" y="94100"/>
                    <a:pt x="19857" y="93467"/>
                  </a:cubicBezTo>
                  <a:cubicBezTo>
                    <a:pt x="18885" y="93017"/>
                    <a:pt x="17839" y="92788"/>
                    <a:pt x="16796" y="92788"/>
                  </a:cubicBezTo>
                  <a:cubicBezTo>
                    <a:pt x="16308" y="92788"/>
                    <a:pt x="15821" y="92838"/>
                    <a:pt x="15341" y="92939"/>
                  </a:cubicBezTo>
                  <a:cubicBezTo>
                    <a:pt x="14866" y="93018"/>
                    <a:pt x="14417" y="93150"/>
                    <a:pt x="13968" y="93308"/>
                  </a:cubicBezTo>
                  <a:cubicBezTo>
                    <a:pt x="12569" y="93678"/>
                    <a:pt x="11249" y="94232"/>
                    <a:pt x="10008" y="94998"/>
                  </a:cubicBezTo>
                  <a:cubicBezTo>
                    <a:pt x="8450" y="95922"/>
                    <a:pt x="7314" y="97401"/>
                    <a:pt x="6813" y="99170"/>
                  </a:cubicBezTo>
                  <a:cubicBezTo>
                    <a:pt x="6020" y="101995"/>
                    <a:pt x="6813" y="105032"/>
                    <a:pt x="8872" y="107118"/>
                  </a:cubicBezTo>
                  <a:cubicBezTo>
                    <a:pt x="9374" y="107831"/>
                    <a:pt x="10008" y="108438"/>
                    <a:pt x="10747" y="108914"/>
                  </a:cubicBezTo>
                  <a:cubicBezTo>
                    <a:pt x="12093" y="109830"/>
                    <a:pt x="13603" y="110247"/>
                    <a:pt x="15123" y="110247"/>
                  </a:cubicBezTo>
                  <a:cubicBezTo>
                    <a:pt x="17062" y="110247"/>
                    <a:pt x="19018" y="109569"/>
                    <a:pt x="20675" y="108385"/>
                  </a:cubicBezTo>
                  <a:cubicBezTo>
                    <a:pt x="21943" y="107488"/>
                    <a:pt x="22999" y="106326"/>
                    <a:pt x="23791" y="105006"/>
                  </a:cubicBezTo>
                  <a:cubicBezTo>
                    <a:pt x="24213" y="104372"/>
                    <a:pt x="24557" y="103712"/>
                    <a:pt x="24821" y="103025"/>
                  </a:cubicBezTo>
                  <a:cubicBezTo>
                    <a:pt x="25270" y="101863"/>
                    <a:pt x="25322" y="100596"/>
                    <a:pt x="24953" y="99434"/>
                  </a:cubicBezTo>
                  <a:lnTo>
                    <a:pt x="38314" y="94628"/>
                  </a:lnTo>
                  <a:lnTo>
                    <a:pt x="43383" y="92780"/>
                  </a:lnTo>
                  <a:cubicBezTo>
                    <a:pt x="45337" y="95711"/>
                    <a:pt x="47661" y="98325"/>
                    <a:pt x="50328" y="100622"/>
                  </a:cubicBezTo>
                  <a:cubicBezTo>
                    <a:pt x="50117" y="100913"/>
                    <a:pt x="49905" y="101203"/>
                    <a:pt x="49694" y="101520"/>
                  </a:cubicBezTo>
                  <a:lnTo>
                    <a:pt x="42327" y="112161"/>
                  </a:lnTo>
                  <a:lnTo>
                    <a:pt x="38921" y="117125"/>
                  </a:lnTo>
                  <a:cubicBezTo>
                    <a:pt x="37680" y="116597"/>
                    <a:pt x="36360" y="116307"/>
                    <a:pt x="35039" y="116307"/>
                  </a:cubicBezTo>
                  <a:cubicBezTo>
                    <a:pt x="33482" y="116360"/>
                    <a:pt x="31976" y="116914"/>
                    <a:pt x="30788" y="117891"/>
                  </a:cubicBezTo>
                  <a:cubicBezTo>
                    <a:pt x="30419" y="118182"/>
                    <a:pt x="30075" y="118499"/>
                    <a:pt x="29758" y="118868"/>
                  </a:cubicBezTo>
                  <a:cubicBezTo>
                    <a:pt x="28676" y="119819"/>
                    <a:pt x="27752" y="120928"/>
                    <a:pt x="27012" y="122169"/>
                  </a:cubicBezTo>
                  <a:cubicBezTo>
                    <a:pt x="26062" y="123700"/>
                    <a:pt x="25718" y="125549"/>
                    <a:pt x="26062" y="127344"/>
                  </a:cubicBezTo>
                  <a:cubicBezTo>
                    <a:pt x="26669" y="130222"/>
                    <a:pt x="28781" y="132546"/>
                    <a:pt x="31580" y="133444"/>
                  </a:cubicBezTo>
                  <a:cubicBezTo>
                    <a:pt x="32346" y="133840"/>
                    <a:pt x="33191" y="134077"/>
                    <a:pt x="34062" y="134183"/>
                  </a:cubicBezTo>
                  <a:cubicBezTo>
                    <a:pt x="34376" y="134221"/>
                    <a:pt x="34687" y="134240"/>
                    <a:pt x="34993" y="134240"/>
                  </a:cubicBezTo>
                  <a:cubicBezTo>
                    <a:pt x="38295" y="134240"/>
                    <a:pt x="41122" y="132090"/>
                    <a:pt x="42644" y="129166"/>
                  </a:cubicBezTo>
                  <a:cubicBezTo>
                    <a:pt x="43331" y="127767"/>
                    <a:pt x="43753" y="126262"/>
                    <a:pt x="43832" y="124704"/>
                  </a:cubicBezTo>
                  <a:cubicBezTo>
                    <a:pt x="43938" y="123938"/>
                    <a:pt x="43938" y="123199"/>
                    <a:pt x="43832" y="122433"/>
                  </a:cubicBezTo>
                  <a:cubicBezTo>
                    <a:pt x="43700" y="121218"/>
                    <a:pt x="43146" y="120083"/>
                    <a:pt x="42301" y="119211"/>
                  </a:cubicBezTo>
                  <a:cubicBezTo>
                    <a:pt x="45522" y="115752"/>
                    <a:pt x="48744" y="112267"/>
                    <a:pt x="51965" y="108808"/>
                  </a:cubicBezTo>
                  <a:lnTo>
                    <a:pt x="55899" y="104557"/>
                  </a:lnTo>
                  <a:cubicBezTo>
                    <a:pt x="58857" y="106299"/>
                    <a:pt x="62078" y="107620"/>
                    <a:pt x="65405" y="108517"/>
                  </a:cubicBezTo>
                  <a:lnTo>
                    <a:pt x="65273" y="109679"/>
                  </a:lnTo>
                  <a:lnTo>
                    <a:pt x="63636" y="122539"/>
                  </a:lnTo>
                  <a:lnTo>
                    <a:pt x="62870" y="128506"/>
                  </a:lnTo>
                  <a:cubicBezTo>
                    <a:pt x="61524" y="128585"/>
                    <a:pt x="60230" y="128955"/>
                    <a:pt x="59015" y="129562"/>
                  </a:cubicBezTo>
                  <a:cubicBezTo>
                    <a:pt x="57668" y="130328"/>
                    <a:pt x="56612" y="131516"/>
                    <a:pt x="55979" y="132942"/>
                  </a:cubicBezTo>
                  <a:cubicBezTo>
                    <a:pt x="55794" y="133365"/>
                    <a:pt x="55635" y="133813"/>
                    <a:pt x="55530" y="134262"/>
                  </a:cubicBezTo>
                  <a:cubicBezTo>
                    <a:pt x="55002" y="135609"/>
                    <a:pt x="54711" y="137008"/>
                    <a:pt x="54605" y="138461"/>
                  </a:cubicBezTo>
                  <a:cubicBezTo>
                    <a:pt x="54473" y="140256"/>
                    <a:pt x="55028" y="142078"/>
                    <a:pt x="56163" y="143504"/>
                  </a:cubicBezTo>
                  <a:cubicBezTo>
                    <a:pt x="57751" y="145404"/>
                    <a:pt x="60095" y="146491"/>
                    <a:pt x="62540" y="146491"/>
                  </a:cubicBezTo>
                  <a:cubicBezTo>
                    <a:pt x="62982" y="146491"/>
                    <a:pt x="63428" y="146455"/>
                    <a:pt x="63874" y="146382"/>
                  </a:cubicBezTo>
                  <a:cubicBezTo>
                    <a:pt x="64719" y="146356"/>
                    <a:pt x="65590" y="146197"/>
                    <a:pt x="66408" y="145881"/>
                  </a:cubicBezTo>
                  <a:cubicBezTo>
                    <a:pt x="69894" y="144560"/>
                    <a:pt x="71716" y="141075"/>
                    <a:pt x="71689" y="137484"/>
                  </a:cubicBezTo>
                  <a:cubicBezTo>
                    <a:pt x="71663" y="135926"/>
                    <a:pt x="71346" y="134368"/>
                    <a:pt x="70686" y="132968"/>
                  </a:cubicBezTo>
                  <a:cubicBezTo>
                    <a:pt x="70422" y="132256"/>
                    <a:pt x="70079" y="131569"/>
                    <a:pt x="69656" y="130962"/>
                  </a:cubicBezTo>
                  <a:cubicBezTo>
                    <a:pt x="68970" y="129932"/>
                    <a:pt x="67966" y="129166"/>
                    <a:pt x="66805" y="128796"/>
                  </a:cubicBezTo>
                  <a:cubicBezTo>
                    <a:pt x="68046" y="124228"/>
                    <a:pt x="69313" y="119687"/>
                    <a:pt x="70554" y="115119"/>
                  </a:cubicBezTo>
                  <a:lnTo>
                    <a:pt x="72112" y="109626"/>
                  </a:lnTo>
                  <a:cubicBezTo>
                    <a:pt x="73089" y="109706"/>
                    <a:pt x="74066" y="109759"/>
                    <a:pt x="75096" y="109759"/>
                  </a:cubicBezTo>
                  <a:cubicBezTo>
                    <a:pt x="77578" y="109759"/>
                    <a:pt x="80060" y="109494"/>
                    <a:pt x="82515" y="109019"/>
                  </a:cubicBezTo>
                  <a:lnTo>
                    <a:pt x="82806" y="109759"/>
                  </a:lnTo>
                  <a:lnTo>
                    <a:pt x="87295" y="121931"/>
                  </a:lnTo>
                  <a:lnTo>
                    <a:pt x="89354" y="127582"/>
                  </a:lnTo>
                  <a:cubicBezTo>
                    <a:pt x="88219" y="128268"/>
                    <a:pt x="87242" y="129193"/>
                    <a:pt x="86450" y="130275"/>
                  </a:cubicBezTo>
                  <a:cubicBezTo>
                    <a:pt x="85605" y="131569"/>
                    <a:pt x="85182" y="133127"/>
                    <a:pt x="85314" y="134658"/>
                  </a:cubicBezTo>
                  <a:cubicBezTo>
                    <a:pt x="85341" y="135134"/>
                    <a:pt x="85394" y="135609"/>
                    <a:pt x="85499" y="136058"/>
                  </a:cubicBezTo>
                  <a:cubicBezTo>
                    <a:pt x="85658" y="137484"/>
                    <a:pt x="86027" y="138883"/>
                    <a:pt x="86635" y="140203"/>
                  </a:cubicBezTo>
                  <a:cubicBezTo>
                    <a:pt x="87321" y="141867"/>
                    <a:pt x="88641" y="143214"/>
                    <a:pt x="90305" y="143979"/>
                  </a:cubicBezTo>
                  <a:cubicBezTo>
                    <a:pt x="91345" y="144413"/>
                    <a:pt x="92442" y="144628"/>
                    <a:pt x="93533" y="144628"/>
                  </a:cubicBezTo>
                  <a:cubicBezTo>
                    <a:pt x="95295" y="144628"/>
                    <a:pt x="97039" y="144069"/>
                    <a:pt x="98490" y="142976"/>
                  </a:cubicBezTo>
                  <a:cubicBezTo>
                    <a:pt x="99256" y="142553"/>
                    <a:pt x="99943" y="142025"/>
                    <a:pt x="100524" y="141365"/>
                  </a:cubicBezTo>
                  <a:cubicBezTo>
                    <a:pt x="103006" y="138593"/>
                    <a:pt x="103006" y="134658"/>
                    <a:pt x="101342" y="131463"/>
                  </a:cubicBezTo>
                  <a:cubicBezTo>
                    <a:pt x="100603" y="130090"/>
                    <a:pt x="99599" y="128876"/>
                    <a:pt x="98385" y="127925"/>
                  </a:cubicBezTo>
                  <a:cubicBezTo>
                    <a:pt x="97830" y="127423"/>
                    <a:pt x="97197" y="126975"/>
                    <a:pt x="96536" y="126631"/>
                  </a:cubicBezTo>
                  <a:cubicBezTo>
                    <a:pt x="95727" y="126177"/>
                    <a:pt x="94828" y="125944"/>
                    <a:pt x="93918" y="125944"/>
                  </a:cubicBezTo>
                  <a:cubicBezTo>
                    <a:pt x="93612" y="125944"/>
                    <a:pt x="93304" y="125971"/>
                    <a:pt x="92998" y="126024"/>
                  </a:cubicBezTo>
                  <a:lnTo>
                    <a:pt x="90041" y="112135"/>
                  </a:lnTo>
                  <a:cubicBezTo>
                    <a:pt x="89671" y="110471"/>
                    <a:pt x="89328" y="108808"/>
                    <a:pt x="88958" y="107144"/>
                  </a:cubicBezTo>
                  <a:cubicBezTo>
                    <a:pt x="92365" y="105824"/>
                    <a:pt x="95533" y="104002"/>
                    <a:pt x="98411" y="101784"/>
                  </a:cubicBezTo>
                  <a:lnTo>
                    <a:pt x="107996" y="110498"/>
                  </a:lnTo>
                  <a:lnTo>
                    <a:pt x="112432" y="114538"/>
                  </a:lnTo>
                  <a:cubicBezTo>
                    <a:pt x="111746" y="115700"/>
                    <a:pt x="111297" y="116967"/>
                    <a:pt x="111112" y="118287"/>
                  </a:cubicBezTo>
                  <a:cubicBezTo>
                    <a:pt x="110954" y="119845"/>
                    <a:pt x="111297" y="121377"/>
                    <a:pt x="112115" y="122723"/>
                  </a:cubicBezTo>
                  <a:cubicBezTo>
                    <a:pt x="112353" y="123119"/>
                    <a:pt x="112643" y="123489"/>
                    <a:pt x="112934" y="123859"/>
                  </a:cubicBezTo>
                  <a:cubicBezTo>
                    <a:pt x="113726" y="125047"/>
                    <a:pt x="114729" y="126130"/>
                    <a:pt x="115838" y="127027"/>
                  </a:cubicBezTo>
                  <a:cubicBezTo>
                    <a:pt x="117130" y="128099"/>
                    <a:pt x="118758" y="128677"/>
                    <a:pt x="120433" y="128677"/>
                  </a:cubicBezTo>
                  <a:cubicBezTo>
                    <a:pt x="120574" y="128677"/>
                    <a:pt x="120714" y="128673"/>
                    <a:pt x="120855" y="128664"/>
                  </a:cubicBezTo>
                  <a:cubicBezTo>
                    <a:pt x="123786" y="128453"/>
                    <a:pt x="126374" y="126684"/>
                    <a:pt x="127641" y="124017"/>
                  </a:cubicBezTo>
                  <a:cubicBezTo>
                    <a:pt x="128143" y="123304"/>
                    <a:pt x="128486" y="122512"/>
                    <a:pt x="128698" y="121667"/>
                  </a:cubicBezTo>
                  <a:cubicBezTo>
                    <a:pt x="129648" y="118076"/>
                    <a:pt x="127853" y="114564"/>
                    <a:pt x="124869" y="112505"/>
                  </a:cubicBezTo>
                  <a:cubicBezTo>
                    <a:pt x="123602" y="111607"/>
                    <a:pt x="122149" y="111000"/>
                    <a:pt x="120618" y="110709"/>
                  </a:cubicBezTo>
                  <a:cubicBezTo>
                    <a:pt x="119878" y="110524"/>
                    <a:pt x="119139" y="110419"/>
                    <a:pt x="118400" y="110392"/>
                  </a:cubicBezTo>
                  <a:cubicBezTo>
                    <a:pt x="118361" y="110391"/>
                    <a:pt x="118322" y="110391"/>
                    <a:pt x="118283" y="110391"/>
                  </a:cubicBezTo>
                  <a:cubicBezTo>
                    <a:pt x="117083" y="110391"/>
                    <a:pt x="115913" y="110785"/>
                    <a:pt x="114967" y="111501"/>
                  </a:cubicBezTo>
                  <a:lnTo>
                    <a:pt x="105963" y="100543"/>
                  </a:lnTo>
                  <a:lnTo>
                    <a:pt x="103296" y="97295"/>
                  </a:lnTo>
                  <a:cubicBezTo>
                    <a:pt x="105884" y="94470"/>
                    <a:pt x="108023" y="91249"/>
                    <a:pt x="109660" y="87763"/>
                  </a:cubicBezTo>
                  <a:lnTo>
                    <a:pt x="121119" y="90826"/>
                  </a:lnTo>
                  <a:lnTo>
                    <a:pt x="126929" y="92358"/>
                  </a:lnTo>
                  <a:cubicBezTo>
                    <a:pt x="126849" y="93704"/>
                    <a:pt x="127034" y="95025"/>
                    <a:pt x="127483" y="96292"/>
                  </a:cubicBezTo>
                  <a:cubicBezTo>
                    <a:pt x="128038" y="97744"/>
                    <a:pt x="129067" y="98959"/>
                    <a:pt x="130414" y="99751"/>
                  </a:cubicBezTo>
                  <a:cubicBezTo>
                    <a:pt x="130810" y="100015"/>
                    <a:pt x="131233" y="100226"/>
                    <a:pt x="131655" y="100411"/>
                  </a:cubicBezTo>
                  <a:cubicBezTo>
                    <a:pt x="132922" y="101098"/>
                    <a:pt x="134296" y="101573"/>
                    <a:pt x="135695" y="101863"/>
                  </a:cubicBezTo>
                  <a:cubicBezTo>
                    <a:pt x="136204" y="101976"/>
                    <a:pt x="136718" y="102031"/>
                    <a:pt x="137228" y="102031"/>
                  </a:cubicBezTo>
                  <a:cubicBezTo>
                    <a:pt x="138516" y="102031"/>
                    <a:pt x="139781" y="101680"/>
                    <a:pt x="140897" y="101018"/>
                  </a:cubicBezTo>
                  <a:cubicBezTo>
                    <a:pt x="143405" y="99461"/>
                    <a:pt x="144884" y="96714"/>
                    <a:pt x="144805" y="93783"/>
                  </a:cubicBezTo>
                  <a:cubicBezTo>
                    <a:pt x="144884" y="92912"/>
                    <a:pt x="144857" y="92041"/>
                    <a:pt x="144646" y="91196"/>
                  </a:cubicBezTo>
                  <a:cubicBezTo>
                    <a:pt x="143828" y="87552"/>
                    <a:pt x="140606" y="85281"/>
                    <a:pt x="137015" y="84806"/>
                  </a:cubicBezTo>
                  <a:cubicBezTo>
                    <a:pt x="136541" y="84749"/>
                    <a:pt x="136062" y="84719"/>
                    <a:pt x="135582" y="84719"/>
                  </a:cubicBezTo>
                  <a:cubicBezTo>
                    <a:pt x="134511" y="84719"/>
                    <a:pt x="133434" y="84865"/>
                    <a:pt x="132394" y="85175"/>
                  </a:cubicBezTo>
                  <a:cubicBezTo>
                    <a:pt x="131655" y="85334"/>
                    <a:pt x="130942" y="85598"/>
                    <a:pt x="130282" y="85941"/>
                  </a:cubicBezTo>
                  <a:cubicBezTo>
                    <a:pt x="129173" y="86469"/>
                    <a:pt x="128275" y="87367"/>
                    <a:pt x="127747" y="88476"/>
                  </a:cubicBezTo>
                  <a:lnTo>
                    <a:pt x="114703" y="82905"/>
                  </a:lnTo>
                  <a:lnTo>
                    <a:pt x="111878" y="81690"/>
                  </a:lnTo>
                  <a:cubicBezTo>
                    <a:pt x="112776" y="78389"/>
                    <a:pt x="113224" y="75010"/>
                    <a:pt x="113224" y="71603"/>
                  </a:cubicBezTo>
                  <a:cubicBezTo>
                    <a:pt x="113224" y="70943"/>
                    <a:pt x="113198" y="70283"/>
                    <a:pt x="113172" y="69597"/>
                  </a:cubicBezTo>
                  <a:lnTo>
                    <a:pt x="123707" y="67273"/>
                  </a:lnTo>
                  <a:lnTo>
                    <a:pt x="129569" y="65979"/>
                  </a:lnTo>
                  <a:cubicBezTo>
                    <a:pt x="130124" y="67194"/>
                    <a:pt x="130889" y="68303"/>
                    <a:pt x="131866" y="69200"/>
                  </a:cubicBezTo>
                  <a:cubicBezTo>
                    <a:pt x="133028" y="70230"/>
                    <a:pt x="134507" y="70838"/>
                    <a:pt x="136065" y="70943"/>
                  </a:cubicBezTo>
                  <a:cubicBezTo>
                    <a:pt x="136302" y="70956"/>
                    <a:pt x="136533" y="70963"/>
                    <a:pt x="136764" y="70963"/>
                  </a:cubicBezTo>
                  <a:cubicBezTo>
                    <a:pt x="136995" y="70963"/>
                    <a:pt x="137226" y="70956"/>
                    <a:pt x="137464" y="70943"/>
                  </a:cubicBezTo>
                  <a:cubicBezTo>
                    <a:pt x="137555" y="70945"/>
                    <a:pt x="137645" y="70946"/>
                    <a:pt x="137735" y="70946"/>
                  </a:cubicBezTo>
                  <a:cubicBezTo>
                    <a:pt x="139094" y="70946"/>
                    <a:pt x="140429" y="70758"/>
                    <a:pt x="141742" y="70362"/>
                  </a:cubicBezTo>
                  <a:cubicBezTo>
                    <a:pt x="143484" y="69887"/>
                    <a:pt x="144990" y="68752"/>
                    <a:pt x="145966" y="67220"/>
                  </a:cubicBezTo>
                  <a:cubicBezTo>
                    <a:pt x="147472" y="64685"/>
                    <a:pt x="147498" y="61569"/>
                    <a:pt x="146072" y="58982"/>
                  </a:cubicBezTo>
                  <a:cubicBezTo>
                    <a:pt x="145755" y="58190"/>
                    <a:pt x="145306" y="57424"/>
                    <a:pt x="144752" y="56764"/>
                  </a:cubicBezTo>
                  <a:cubicBezTo>
                    <a:pt x="143127" y="54874"/>
                    <a:pt x="140852" y="54000"/>
                    <a:pt x="138504" y="54000"/>
                  </a:cubicBezTo>
                  <a:cubicBezTo>
                    <a:pt x="137342" y="54000"/>
                    <a:pt x="136163" y="54214"/>
                    <a:pt x="135035" y="54625"/>
                  </a:cubicBezTo>
                  <a:cubicBezTo>
                    <a:pt x="133583" y="55153"/>
                    <a:pt x="132236" y="55998"/>
                    <a:pt x="131127" y="57081"/>
                  </a:cubicBezTo>
                  <a:cubicBezTo>
                    <a:pt x="130546" y="57556"/>
                    <a:pt x="130044" y="58110"/>
                    <a:pt x="129595" y="58718"/>
                  </a:cubicBezTo>
                  <a:cubicBezTo>
                    <a:pt x="128856" y="59721"/>
                    <a:pt x="128486" y="60909"/>
                    <a:pt x="128539" y="62150"/>
                  </a:cubicBezTo>
                  <a:lnTo>
                    <a:pt x="114386" y="63206"/>
                  </a:lnTo>
                  <a:lnTo>
                    <a:pt x="112353" y="63365"/>
                  </a:lnTo>
                  <a:cubicBezTo>
                    <a:pt x="111429" y="59193"/>
                    <a:pt x="109818" y="55206"/>
                    <a:pt x="107574" y="51562"/>
                  </a:cubicBezTo>
                  <a:lnTo>
                    <a:pt x="115152" y="45198"/>
                  </a:lnTo>
                  <a:lnTo>
                    <a:pt x="119773" y="41343"/>
                  </a:lnTo>
                  <a:cubicBezTo>
                    <a:pt x="120829" y="42188"/>
                    <a:pt x="122017" y="42795"/>
                    <a:pt x="123311" y="43165"/>
                  </a:cubicBezTo>
                  <a:cubicBezTo>
                    <a:pt x="123866" y="43301"/>
                    <a:pt x="124431" y="43369"/>
                    <a:pt x="124995" y="43369"/>
                  </a:cubicBezTo>
                  <a:cubicBezTo>
                    <a:pt x="125962" y="43369"/>
                    <a:pt x="126926" y="43169"/>
                    <a:pt x="127826" y="42769"/>
                  </a:cubicBezTo>
                  <a:cubicBezTo>
                    <a:pt x="128249" y="42584"/>
                    <a:pt x="128671" y="42347"/>
                    <a:pt x="129067" y="42109"/>
                  </a:cubicBezTo>
                  <a:cubicBezTo>
                    <a:pt x="130361" y="41475"/>
                    <a:pt x="131549" y="40630"/>
                    <a:pt x="132579" y="39653"/>
                  </a:cubicBezTo>
                  <a:cubicBezTo>
                    <a:pt x="133926" y="38412"/>
                    <a:pt x="134744" y="36722"/>
                    <a:pt x="134903" y="34900"/>
                  </a:cubicBezTo>
                  <a:cubicBezTo>
                    <a:pt x="135061" y="31969"/>
                    <a:pt x="133635" y="29170"/>
                    <a:pt x="131180" y="27560"/>
                  </a:cubicBezTo>
                  <a:cubicBezTo>
                    <a:pt x="130546" y="26979"/>
                    <a:pt x="129780" y="26504"/>
                    <a:pt x="128988" y="26187"/>
                  </a:cubicBezTo>
                  <a:cubicBezTo>
                    <a:pt x="128024" y="25796"/>
                    <a:pt x="127040" y="25616"/>
                    <a:pt x="126071" y="25616"/>
                  </a:cubicBezTo>
                  <a:cubicBezTo>
                    <a:pt x="123564" y="25616"/>
                    <a:pt x="121148" y="26825"/>
                    <a:pt x="119377" y="28748"/>
                  </a:cubicBezTo>
                  <a:cubicBezTo>
                    <a:pt x="118321" y="29910"/>
                    <a:pt x="117528" y="31256"/>
                    <a:pt x="117027" y="32735"/>
                  </a:cubicBezTo>
                  <a:cubicBezTo>
                    <a:pt x="116736" y="33422"/>
                    <a:pt x="116551" y="34161"/>
                    <a:pt x="116419" y="34900"/>
                  </a:cubicBezTo>
                  <a:cubicBezTo>
                    <a:pt x="116235" y="36115"/>
                    <a:pt x="116472" y="37356"/>
                    <a:pt x="117080" y="38439"/>
                  </a:cubicBezTo>
                  <a:lnTo>
                    <a:pt x="105012" y="45885"/>
                  </a:lnTo>
                  <a:lnTo>
                    <a:pt x="103877" y="46598"/>
                  </a:lnTo>
                  <a:cubicBezTo>
                    <a:pt x="100999" y="43271"/>
                    <a:pt x="97566" y="40498"/>
                    <a:pt x="93738" y="38333"/>
                  </a:cubicBezTo>
                  <a:lnTo>
                    <a:pt x="97408" y="29567"/>
                  </a:lnTo>
                  <a:lnTo>
                    <a:pt x="99705" y="24021"/>
                  </a:lnTo>
                  <a:cubicBezTo>
                    <a:pt x="100365" y="24140"/>
                    <a:pt x="101032" y="24200"/>
                    <a:pt x="101695" y="24200"/>
                  </a:cubicBezTo>
                  <a:cubicBezTo>
                    <a:pt x="102359" y="24200"/>
                    <a:pt x="103019" y="24140"/>
                    <a:pt x="103666" y="24021"/>
                  </a:cubicBezTo>
                  <a:cubicBezTo>
                    <a:pt x="105171" y="23652"/>
                    <a:pt x="106518" y="22780"/>
                    <a:pt x="107495" y="21566"/>
                  </a:cubicBezTo>
                  <a:cubicBezTo>
                    <a:pt x="107785" y="21196"/>
                    <a:pt x="108049" y="20826"/>
                    <a:pt x="108287" y="20404"/>
                  </a:cubicBezTo>
                  <a:cubicBezTo>
                    <a:pt x="109132" y="19242"/>
                    <a:pt x="109818" y="17975"/>
                    <a:pt x="110267" y="16602"/>
                  </a:cubicBezTo>
                  <a:cubicBezTo>
                    <a:pt x="110901" y="14885"/>
                    <a:pt x="110848" y="13011"/>
                    <a:pt x="110135" y="11321"/>
                  </a:cubicBezTo>
                  <a:cubicBezTo>
                    <a:pt x="108920" y="8654"/>
                    <a:pt x="106386" y="6805"/>
                    <a:pt x="103481" y="6489"/>
                  </a:cubicBezTo>
                  <a:cubicBezTo>
                    <a:pt x="102882" y="6339"/>
                    <a:pt x="102270" y="6269"/>
                    <a:pt x="101655" y="6269"/>
                  </a:cubicBezTo>
                  <a:cubicBezTo>
                    <a:pt x="101401" y="6269"/>
                    <a:pt x="101147" y="6281"/>
                    <a:pt x="100893" y="6304"/>
                  </a:cubicBezTo>
                  <a:cubicBezTo>
                    <a:pt x="97197" y="6621"/>
                    <a:pt x="94477" y="9499"/>
                    <a:pt x="93553" y="12984"/>
                  </a:cubicBezTo>
                  <a:cubicBezTo>
                    <a:pt x="93157" y="14516"/>
                    <a:pt x="93051" y="16074"/>
                    <a:pt x="93315" y="17605"/>
                  </a:cubicBezTo>
                  <a:cubicBezTo>
                    <a:pt x="93368" y="18371"/>
                    <a:pt x="93526" y="19110"/>
                    <a:pt x="93764" y="19823"/>
                  </a:cubicBezTo>
                  <a:cubicBezTo>
                    <a:pt x="94160" y="20985"/>
                    <a:pt x="94926" y="21988"/>
                    <a:pt x="95956" y="22675"/>
                  </a:cubicBezTo>
                  <a:lnTo>
                    <a:pt x="88694" y="34848"/>
                  </a:lnTo>
                  <a:cubicBezTo>
                    <a:pt x="88509" y="35164"/>
                    <a:pt x="88325" y="35455"/>
                    <a:pt x="88140" y="35772"/>
                  </a:cubicBezTo>
                  <a:cubicBezTo>
                    <a:pt x="83994" y="34267"/>
                    <a:pt x="79637" y="33474"/>
                    <a:pt x="75228" y="33474"/>
                  </a:cubicBezTo>
                  <a:cubicBezTo>
                    <a:pt x="74937" y="30253"/>
                    <a:pt x="74673" y="27058"/>
                    <a:pt x="74409" y="23837"/>
                  </a:cubicBezTo>
                  <a:lnTo>
                    <a:pt x="73907" y="17843"/>
                  </a:lnTo>
                  <a:cubicBezTo>
                    <a:pt x="75201" y="17473"/>
                    <a:pt x="76390" y="16839"/>
                    <a:pt x="77446" y="16021"/>
                  </a:cubicBezTo>
                  <a:cubicBezTo>
                    <a:pt x="78608" y="14991"/>
                    <a:pt x="79400" y="13592"/>
                    <a:pt x="79717" y="12086"/>
                  </a:cubicBezTo>
                  <a:cubicBezTo>
                    <a:pt x="79796" y="11611"/>
                    <a:pt x="79849" y="11162"/>
                    <a:pt x="79875" y="10687"/>
                  </a:cubicBezTo>
                  <a:cubicBezTo>
                    <a:pt x="80113" y="9261"/>
                    <a:pt x="80113" y="7809"/>
                    <a:pt x="79901" y="6383"/>
                  </a:cubicBezTo>
                  <a:cubicBezTo>
                    <a:pt x="79664" y="4587"/>
                    <a:pt x="78766" y="2950"/>
                    <a:pt x="77393" y="1788"/>
                  </a:cubicBezTo>
                  <a:cubicBezTo>
                    <a:pt x="75897" y="615"/>
                    <a:pt x="74083" y="0"/>
                    <a:pt x="72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Рисунок 25" descr="Изображение выглядит как круг, логотип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29064AA-0C46-603B-1E7C-247A46DE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66" y="2276589"/>
            <a:ext cx="2537101" cy="2537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D26F89-91B2-4917-654D-3CE2F70BA050}"/>
              </a:ext>
            </a:extLst>
          </p:cNvPr>
          <p:cNvSpPr txBox="1"/>
          <p:nvPr/>
        </p:nvSpPr>
        <p:spPr>
          <a:xfrm>
            <a:off x="103189" y="4765964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ДМ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8AE52ACE-F091-1F40-AD3F-F07FFEF61D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728" y="-145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/>
          <p:nvPr/>
        </p:nvSpPr>
        <p:spPr>
          <a:xfrm>
            <a:off x="1409013" y="3521117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2"/>
          <p:cNvSpPr/>
          <p:nvPr/>
        </p:nvSpPr>
        <p:spPr>
          <a:xfrm>
            <a:off x="3204375" y="352110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/>
          <p:nvPr/>
        </p:nvSpPr>
        <p:spPr>
          <a:xfrm>
            <a:off x="4999876" y="352110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2"/>
          <p:cNvSpPr/>
          <p:nvPr/>
        </p:nvSpPr>
        <p:spPr>
          <a:xfrm>
            <a:off x="6795375" y="3534692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/>
              <a:t>Преимущества выбора       </a:t>
            </a:r>
            <a:r>
              <a:rPr lang="en-US" sz="3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Oracle-database</a:t>
            </a:r>
            <a:endParaRPr lang="ru-RU" sz="3200" dirty="0"/>
          </a:p>
        </p:txBody>
      </p:sp>
      <p:cxnSp>
        <p:nvCxnSpPr>
          <p:cNvPr id="709" name="Google Shape;709;p42"/>
          <p:cNvCxnSpPr>
            <a:cxnSpLocks/>
          </p:cNvCxnSpPr>
          <p:nvPr/>
        </p:nvCxnSpPr>
        <p:spPr>
          <a:xfrm>
            <a:off x="1878825" y="1933531"/>
            <a:ext cx="0" cy="14485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11" name="Google Shape;711;p42"/>
          <p:cNvSpPr txBox="1">
            <a:spLocks noGrp="1"/>
          </p:cNvSpPr>
          <p:nvPr>
            <p:ph type="title" idx="4294967295"/>
          </p:nvPr>
        </p:nvSpPr>
        <p:spPr>
          <a:xfrm>
            <a:off x="1133326" y="1603508"/>
            <a:ext cx="1490699" cy="4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Производительность </a:t>
            </a:r>
            <a:endParaRPr sz="1400" dirty="0"/>
          </a:p>
        </p:txBody>
      </p:sp>
      <p:sp>
        <p:nvSpPr>
          <p:cNvPr id="710" name="Google Shape;710;p42"/>
          <p:cNvSpPr txBox="1">
            <a:spLocks noGrp="1"/>
          </p:cNvSpPr>
          <p:nvPr>
            <p:ph type="subTitle" idx="4294967295"/>
          </p:nvPr>
        </p:nvSpPr>
        <p:spPr>
          <a:xfrm>
            <a:off x="1133475" y="2024408"/>
            <a:ext cx="14907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/>
              <a:t>Oracle поддерживает работу с большими объёмами данных и сложными нагрузками благодаря мощному механизму</a:t>
            </a:r>
            <a:endParaRPr lang="en-US" sz="1000" dirty="0"/>
          </a:p>
        </p:txBody>
      </p:sp>
      <p:sp>
        <p:nvSpPr>
          <p:cNvPr id="721" name="Google Shape;721;p42"/>
          <p:cNvSpPr/>
          <p:nvPr/>
        </p:nvSpPr>
        <p:spPr>
          <a:xfrm>
            <a:off x="1706050" y="3663555"/>
            <a:ext cx="345525" cy="345375"/>
          </a:xfrm>
          <a:custGeom>
            <a:avLst/>
            <a:gdLst/>
            <a:ahLst/>
            <a:cxnLst/>
            <a:rect l="l" t="t" r="r" b="b"/>
            <a:pathLst>
              <a:path w="13821" h="13815" extrusionOk="0">
                <a:moveTo>
                  <a:pt x="12602" y="818"/>
                </a:moveTo>
                <a:cubicBezTo>
                  <a:pt x="12826" y="818"/>
                  <a:pt x="13008" y="1000"/>
                  <a:pt x="13008" y="1218"/>
                </a:cubicBezTo>
                <a:lnTo>
                  <a:pt x="13008" y="1650"/>
                </a:lnTo>
                <a:lnTo>
                  <a:pt x="812" y="1650"/>
                </a:lnTo>
                <a:lnTo>
                  <a:pt x="812" y="1218"/>
                </a:lnTo>
                <a:cubicBezTo>
                  <a:pt x="812" y="1000"/>
                  <a:pt x="995" y="818"/>
                  <a:pt x="1218" y="818"/>
                </a:cubicBezTo>
                <a:close/>
                <a:moveTo>
                  <a:pt x="8558" y="4076"/>
                </a:moveTo>
                <a:cubicBezTo>
                  <a:pt x="8334" y="4076"/>
                  <a:pt x="8152" y="4258"/>
                  <a:pt x="8152" y="4477"/>
                </a:cubicBezTo>
                <a:cubicBezTo>
                  <a:pt x="8152" y="4701"/>
                  <a:pt x="8334" y="4883"/>
                  <a:pt x="8558" y="4883"/>
                </a:cubicBezTo>
                <a:cubicBezTo>
                  <a:pt x="8776" y="4883"/>
                  <a:pt x="8958" y="4701"/>
                  <a:pt x="8958" y="4477"/>
                </a:cubicBezTo>
                <a:cubicBezTo>
                  <a:pt x="8958" y="4258"/>
                  <a:pt x="8787" y="4076"/>
                  <a:pt x="8558" y="4076"/>
                </a:cubicBezTo>
                <a:close/>
                <a:moveTo>
                  <a:pt x="10176" y="4076"/>
                </a:moveTo>
                <a:cubicBezTo>
                  <a:pt x="9958" y="4076"/>
                  <a:pt x="9776" y="4258"/>
                  <a:pt x="9776" y="4477"/>
                </a:cubicBezTo>
                <a:cubicBezTo>
                  <a:pt x="9776" y="4701"/>
                  <a:pt x="9958" y="4883"/>
                  <a:pt x="10176" y="4883"/>
                </a:cubicBezTo>
                <a:cubicBezTo>
                  <a:pt x="10400" y="4883"/>
                  <a:pt x="10582" y="4701"/>
                  <a:pt x="10582" y="4477"/>
                </a:cubicBezTo>
                <a:cubicBezTo>
                  <a:pt x="10582" y="4258"/>
                  <a:pt x="10400" y="4076"/>
                  <a:pt x="10176" y="4076"/>
                </a:cubicBezTo>
                <a:close/>
                <a:moveTo>
                  <a:pt x="11795" y="4076"/>
                </a:moveTo>
                <a:cubicBezTo>
                  <a:pt x="11577" y="4076"/>
                  <a:pt x="11394" y="4258"/>
                  <a:pt x="11394" y="4477"/>
                </a:cubicBezTo>
                <a:cubicBezTo>
                  <a:pt x="11394" y="4701"/>
                  <a:pt x="11577" y="4883"/>
                  <a:pt x="11795" y="4883"/>
                </a:cubicBezTo>
                <a:cubicBezTo>
                  <a:pt x="12019" y="4883"/>
                  <a:pt x="12201" y="4701"/>
                  <a:pt x="12201" y="4477"/>
                </a:cubicBezTo>
                <a:cubicBezTo>
                  <a:pt x="12201" y="4258"/>
                  <a:pt x="12019" y="4076"/>
                  <a:pt x="11795" y="4076"/>
                </a:cubicBezTo>
                <a:close/>
                <a:moveTo>
                  <a:pt x="4456" y="5695"/>
                </a:moveTo>
                <a:cubicBezTo>
                  <a:pt x="4237" y="5695"/>
                  <a:pt x="4055" y="5877"/>
                  <a:pt x="4055" y="6101"/>
                </a:cubicBezTo>
                <a:cubicBezTo>
                  <a:pt x="4055" y="6319"/>
                  <a:pt x="4237" y="6502"/>
                  <a:pt x="4456" y="6502"/>
                </a:cubicBezTo>
                <a:cubicBezTo>
                  <a:pt x="4680" y="6502"/>
                  <a:pt x="4862" y="6319"/>
                  <a:pt x="4862" y="6101"/>
                </a:cubicBezTo>
                <a:cubicBezTo>
                  <a:pt x="4862" y="5872"/>
                  <a:pt x="4680" y="5695"/>
                  <a:pt x="4456" y="5695"/>
                </a:cubicBezTo>
                <a:close/>
                <a:moveTo>
                  <a:pt x="8558" y="5695"/>
                </a:moveTo>
                <a:cubicBezTo>
                  <a:pt x="8334" y="5695"/>
                  <a:pt x="8152" y="5877"/>
                  <a:pt x="8152" y="6101"/>
                </a:cubicBezTo>
                <a:cubicBezTo>
                  <a:pt x="8152" y="6319"/>
                  <a:pt x="8334" y="6502"/>
                  <a:pt x="8558" y="6502"/>
                </a:cubicBezTo>
                <a:cubicBezTo>
                  <a:pt x="8776" y="6502"/>
                  <a:pt x="8958" y="6319"/>
                  <a:pt x="8958" y="6101"/>
                </a:cubicBezTo>
                <a:cubicBezTo>
                  <a:pt x="8958" y="5872"/>
                  <a:pt x="8787" y="5695"/>
                  <a:pt x="8558" y="5695"/>
                </a:cubicBezTo>
                <a:close/>
                <a:moveTo>
                  <a:pt x="10176" y="5695"/>
                </a:moveTo>
                <a:cubicBezTo>
                  <a:pt x="9958" y="5695"/>
                  <a:pt x="9776" y="5877"/>
                  <a:pt x="9776" y="6101"/>
                </a:cubicBezTo>
                <a:cubicBezTo>
                  <a:pt x="9776" y="6319"/>
                  <a:pt x="9958" y="6502"/>
                  <a:pt x="10176" y="6502"/>
                </a:cubicBezTo>
                <a:cubicBezTo>
                  <a:pt x="10400" y="6502"/>
                  <a:pt x="10582" y="6319"/>
                  <a:pt x="10582" y="6101"/>
                </a:cubicBezTo>
                <a:cubicBezTo>
                  <a:pt x="10582" y="5872"/>
                  <a:pt x="10400" y="5695"/>
                  <a:pt x="10176" y="5695"/>
                </a:cubicBezTo>
                <a:close/>
                <a:moveTo>
                  <a:pt x="11795" y="5695"/>
                </a:moveTo>
                <a:cubicBezTo>
                  <a:pt x="11577" y="5695"/>
                  <a:pt x="11394" y="5877"/>
                  <a:pt x="11394" y="6101"/>
                </a:cubicBezTo>
                <a:cubicBezTo>
                  <a:pt x="11394" y="6319"/>
                  <a:pt x="11577" y="6502"/>
                  <a:pt x="11795" y="6502"/>
                </a:cubicBezTo>
                <a:cubicBezTo>
                  <a:pt x="12019" y="6502"/>
                  <a:pt x="12201" y="6319"/>
                  <a:pt x="12201" y="6101"/>
                </a:cubicBezTo>
                <a:cubicBezTo>
                  <a:pt x="12201" y="5872"/>
                  <a:pt x="12019" y="5695"/>
                  <a:pt x="11795" y="5695"/>
                </a:cubicBezTo>
                <a:close/>
                <a:moveTo>
                  <a:pt x="4456" y="4883"/>
                </a:moveTo>
                <a:cubicBezTo>
                  <a:pt x="5128" y="4883"/>
                  <a:pt x="5674" y="5429"/>
                  <a:pt x="5674" y="6101"/>
                </a:cubicBezTo>
                <a:cubicBezTo>
                  <a:pt x="5674" y="6767"/>
                  <a:pt x="5128" y="7314"/>
                  <a:pt x="4456" y="7314"/>
                </a:cubicBezTo>
                <a:cubicBezTo>
                  <a:pt x="3790" y="7314"/>
                  <a:pt x="3243" y="6767"/>
                  <a:pt x="3243" y="6101"/>
                </a:cubicBezTo>
                <a:cubicBezTo>
                  <a:pt x="3243" y="5429"/>
                  <a:pt x="3790" y="4883"/>
                  <a:pt x="4456" y="4883"/>
                </a:cubicBezTo>
                <a:close/>
                <a:moveTo>
                  <a:pt x="8567" y="7314"/>
                </a:moveTo>
                <a:cubicBezTo>
                  <a:pt x="8564" y="7314"/>
                  <a:pt x="8561" y="7314"/>
                  <a:pt x="8558" y="7314"/>
                </a:cubicBezTo>
                <a:cubicBezTo>
                  <a:pt x="8334" y="7314"/>
                  <a:pt x="8152" y="7496"/>
                  <a:pt x="8152" y="7720"/>
                </a:cubicBezTo>
                <a:cubicBezTo>
                  <a:pt x="8152" y="7938"/>
                  <a:pt x="8334" y="8120"/>
                  <a:pt x="8558" y="8120"/>
                </a:cubicBezTo>
                <a:cubicBezTo>
                  <a:pt x="8776" y="8120"/>
                  <a:pt x="8958" y="7938"/>
                  <a:pt x="8958" y="7720"/>
                </a:cubicBezTo>
                <a:cubicBezTo>
                  <a:pt x="8958" y="7494"/>
                  <a:pt x="8791" y="7314"/>
                  <a:pt x="8567" y="7314"/>
                </a:cubicBezTo>
                <a:close/>
                <a:moveTo>
                  <a:pt x="10186" y="7314"/>
                </a:moveTo>
                <a:cubicBezTo>
                  <a:pt x="10183" y="7314"/>
                  <a:pt x="10180" y="7314"/>
                  <a:pt x="10176" y="7314"/>
                </a:cubicBezTo>
                <a:cubicBezTo>
                  <a:pt x="9958" y="7314"/>
                  <a:pt x="9776" y="7496"/>
                  <a:pt x="9776" y="7720"/>
                </a:cubicBezTo>
                <a:cubicBezTo>
                  <a:pt x="9776" y="7938"/>
                  <a:pt x="9958" y="8120"/>
                  <a:pt x="10176" y="8120"/>
                </a:cubicBezTo>
                <a:cubicBezTo>
                  <a:pt x="10400" y="8120"/>
                  <a:pt x="10582" y="7938"/>
                  <a:pt x="10582" y="7720"/>
                </a:cubicBezTo>
                <a:cubicBezTo>
                  <a:pt x="10582" y="7494"/>
                  <a:pt x="10405" y="7314"/>
                  <a:pt x="10186" y="7314"/>
                </a:cubicBezTo>
                <a:close/>
                <a:moveTo>
                  <a:pt x="11805" y="7314"/>
                </a:moveTo>
                <a:cubicBezTo>
                  <a:pt x="11802" y="7314"/>
                  <a:pt x="11798" y="7314"/>
                  <a:pt x="11795" y="7314"/>
                </a:cubicBezTo>
                <a:cubicBezTo>
                  <a:pt x="11577" y="7314"/>
                  <a:pt x="11394" y="7496"/>
                  <a:pt x="11394" y="7720"/>
                </a:cubicBezTo>
                <a:cubicBezTo>
                  <a:pt x="11394" y="7938"/>
                  <a:pt x="11577" y="8120"/>
                  <a:pt x="11795" y="8120"/>
                </a:cubicBezTo>
                <a:cubicBezTo>
                  <a:pt x="12019" y="8120"/>
                  <a:pt x="12201" y="7938"/>
                  <a:pt x="12201" y="7720"/>
                </a:cubicBezTo>
                <a:cubicBezTo>
                  <a:pt x="12201" y="7494"/>
                  <a:pt x="12024" y="7314"/>
                  <a:pt x="11805" y="7314"/>
                </a:cubicBezTo>
                <a:close/>
                <a:moveTo>
                  <a:pt x="4451" y="3274"/>
                </a:moveTo>
                <a:cubicBezTo>
                  <a:pt x="4232" y="3274"/>
                  <a:pt x="4050" y="3457"/>
                  <a:pt x="4050" y="3680"/>
                </a:cubicBezTo>
                <a:lnTo>
                  <a:pt x="4050" y="4123"/>
                </a:lnTo>
                <a:cubicBezTo>
                  <a:pt x="3790" y="4175"/>
                  <a:pt x="3545" y="4279"/>
                  <a:pt x="3337" y="4414"/>
                </a:cubicBezTo>
                <a:lnTo>
                  <a:pt x="3019" y="4097"/>
                </a:lnTo>
                <a:cubicBezTo>
                  <a:pt x="2941" y="4019"/>
                  <a:pt x="2837" y="3980"/>
                  <a:pt x="2733" y="3980"/>
                </a:cubicBezTo>
                <a:cubicBezTo>
                  <a:pt x="2629" y="3980"/>
                  <a:pt x="2525" y="4019"/>
                  <a:pt x="2447" y="4097"/>
                </a:cubicBezTo>
                <a:cubicBezTo>
                  <a:pt x="2291" y="4253"/>
                  <a:pt x="2291" y="4513"/>
                  <a:pt x="2447" y="4669"/>
                </a:cubicBezTo>
                <a:lnTo>
                  <a:pt x="2764" y="4987"/>
                </a:lnTo>
                <a:cubicBezTo>
                  <a:pt x="2624" y="5200"/>
                  <a:pt x="2525" y="5440"/>
                  <a:pt x="2473" y="5695"/>
                </a:cubicBezTo>
                <a:lnTo>
                  <a:pt x="2030" y="5695"/>
                </a:lnTo>
                <a:cubicBezTo>
                  <a:pt x="1812" y="5695"/>
                  <a:pt x="1630" y="5877"/>
                  <a:pt x="1630" y="6101"/>
                </a:cubicBezTo>
                <a:cubicBezTo>
                  <a:pt x="1630" y="6319"/>
                  <a:pt x="1801" y="6502"/>
                  <a:pt x="2030" y="6502"/>
                </a:cubicBezTo>
                <a:lnTo>
                  <a:pt x="2473" y="6502"/>
                </a:lnTo>
                <a:cubicBezTo>
                  <a:pt x="2525" y="6762"/>
                  <a:pt x="2629" y="7001"/>
                  <a:pt x="2764" y="7210"/>
                </a:cubicBezTo>
                <a:lnTo>
                  <a:pt x="2447" y="7532"/>
                </a:lnTo>
                <a:cubicBezTo>
                  <a:pt x="2291" y="7683"/>
                  <a:pt x="2291" y="7943"/>
                  <a:pt x="2447" y="8105"/>
                </a:cubicBezTo>
                <a:cubicBezTo>
                  <a:pt x="2525" y="8180"/>
                  <a:pt x="2629" y="8218"/>
                  <a:pt x="2733" y="8218"/>
                </a:cubicBezTo>
                <a:cubicBezTo>
                  <a:pt x="2837" y="8218"/>
                  <a:pt x="2941" y="8180"/>
                  <a:pt x="3019" y="8105"/>
                </a:cubicBezTo>
                <a:lnTo>
                  <a:pt x="3337" y="7782"/>
                </a:lnTo>
                <a:cubicBezTo>
                  <a:pt x="3556" y="7928"/>
                  <a:pt x="3795" y="8027"/>
                  <a:pt x="4050" y="8079"/>
                </a:cubicBezTo>
                <a:lnTo>
                  <a:pt x="4050" y="8521"/>
                </a:lnTo>
                <a:cubicBezTo>
                  <a:pt x="4050" y="8740"/>
                  <a:pt x="4232" y="8922"/>
                  <a:pt x="4451" y="8922"/>
                </a:cubicBezTo>
                <a:cubicBezTo>
                  <a:pt x="4675" y="8922"/>
                  <a:pt x="4857" y="8740"/>
                  <a:pt x="4857" y="8521"/>
                </a:cubicBezTo>
                <a:lnTo>
                  <a:pt x="4857" y="8079"/>
                </a:lnTo>
                <a:cubicBezTo>
                  <a:pt x="5117" y="8027"/>
                  <a:pt x="5357" y="7923"/>
                  <a:pt x="5565" y="7782"/>
                </a:cubicBezTo>
                <a:lnTo>
                  <a:pt x="5882" y="8105"/>
                </a:lnTo>
                <a:cubicBezTo>
                  <a:pt x="5960" y="8180"/>
                  <a:pt x="6064" y="8218"/>
                  <a:pt x="6169" y="8218"/>
                </a:cubicBezTo>
                <a:cubicBezTo>
                  <a:pt x="6273" y="8218"/>
                  <a:pt x="6377" y="8180"/>
                  <a:pt x="6455" y="8105"/>
                </a:cubicBezTo>
                <a:cubicBezTo>
                  <a:pt x="6611" y="7949"/>
                  <a:pt x="6611" y="7688"/>
                  <a:pt x="6455" y="7532"/>
                </a:cubicBezTo>
                <a:lnTo>
                  <a:pt x="6137" y="7210"/>
                </a:lnTo>
                <a:cubicBezTo>
                  <a:pt x="6278" y="6996"/>
                  <a:pt x="6377" y="6757"/>
                  <a:pt x="6429" y="6502"/>
                </a:cubicBezTo>
                <a:lnTo>
                  <a:pt x="6871" y="6502"/>
                </a:lnTo>
                <a:cubicBezTo>
                  <a:pt x="7095" y="6502"/>
                  <a:pt x="7277" y="6319"/>
                  <a:pt x="7277" y="6101"/>
                </a:cubicBezTo>
                <a:cubicBezTo>
                  <a:pt x="7277" y="5877"/>
                  <a:pt x="7095" y="5695"/>
                  <a:pt x="6871" y="5695"/>
                </a:cubicBezTo>
                <a:lnTo>
                  <a:pt x="6429" y="5695"/>
                </a:lnTo>
                <a:cubicBezTo>
                  <a:pt x="6377" y="5435"/>
                  <a:pt x="6273" y="5195"/>
                  <a:pt x="6137" y="4987"/>
                </a:cubicBezTo>
                <a:lnTo>
                  <a:pt x="6455" y="4669"/>
                </a:lnTo>
                <a:cubicBezTo>
                  <a:pt x="6611" y="4513"/>
                  <a:pt x="6611" y="4253"/>
                  <a:pt x="6455" y="4097"/>
                </a:cubicBezTo>
                <a:cubicBezTo>
                  <a:pt x="6377" y="4019"/>
                  <a:pt x="6273" y="3980"/>
                  <a:pt x="6169" y="3980"/>
                </a:cubicBezTo>
                <a:cubicBezTo>
                  <a:pt x="6064" y="3980"/>
                  <a:pt x="5960" y="4019"/>
                  <a:pt x="5882" y="4097"/>
                </a:cubicBezTo>
                <a:lnTo>
                  <a:pt x="5565" y="4414"/>
                </a:lnTo>
                <a:cubicBezTo>
                  <a:pt x="5351" y="4269"/>
                  <a:pt x="5107" y="4175"/>
                  <a:pt x="4857" y="4123"/>
                </a:cubicBezTo>
                <a:lnTo>
                  <a:pt x="4857" y="3680"/>
                </a:lnTo>
                <a:cubicBezTo>
                  <a:pt x="4857" y="3457"/>
                  <a:pt x="4675" y="3274"/>
                  <a:pt x="4451" y="3274"/>
                </a:cubicBezTo>
                <a:close/>
                <a:moveTo>
                  <a:pt x="13008" y="2457"/>
                </a:moveTo>
                <a:lnTo>
                  <a:pt x="13008" y="9744"/>
                </a:lnTo>
                <a:lnTo>
                  <a:pt x="812" y="9744"/>
                </a:lnTo>
                <a:lnTo>
                  <a:pt x="812" y="2457"/>
                </a:lnTo>
                <a:close/>
                <a:moveTo>
                  <a:pt x="13008" y="10551"/>
                </a:moveTo>
                <a:lnTo>
                  <a:pt x="13008" y="10978"/>
                </a:lnTo>
                <a:cubicBezTo>
                  <a:pt x="13008" y="11202"/>
                  <a:pt x="12826" y="11384"/>
                  <a:pt x="12602" y="11384"/>
                </a:cubicBezTo>
                <a:lnTo>
                  <a:pt x="1218" y="11384"/>
                </a:lnTo>
                <a:cubicBezTo>
                  <a:pt x="995" y="11384"/>
                  <a:pt x="812" y="11202"/>
                  <a:pt x="812" y="10978"/>
                </a:cubicBezTo>
                <a:lnTo>
                  <a:pt x="812" y="10551"/>
                </a:lnTo>
                <a:close/>
                <a:moveTo>
                  <a:pt x="2629" y="12196"/>
                </a:moveTo>
                <a:lnTo>
                  <a:pt x="2494" y="13003"/>
                </a:lnTo>
                <a:lnTo>
                  <a:pt x="1895" y="13003"/>
                </a:lnTo>
                <a:lnTo>
                  <a:pt x="1895" y="12196"/>
                </a:lnTo>
                <a:close/>
                <a:moveTo>
                  <a:pt x="11925" y="12196"/>
                </a:moveTo>
                <a:lnTo>
                  <a:pt x="11925" y="13003"/>
                </a:lnTo>
                <a:lnTo>
                  <a:pt x="11327" y="13003"/>
                </a:lnTo>
                <a:lnTo>
                  <a:pt x="11191" y="12196"/>
                </a:lnTo>
                <a:close/>
                <a:moveTo>
                  <a:pt x="1218" y="0"/>
                </a:moveTo>
                <a:cubicBezTo>
                  <a:pt x="547" y="0"/>
                  <a:pt x="0" y="547"/>
                  <a:pt x="0" y="1218"/>
                </a:cubicBezTo>
                <a:lnTo>
                  <a:pt x="0" y="10983"/>
                </a:lnTo>
                <a:cubicBezTo>
                  <a:pt x="0" y="11608"/>
                  <a:pt x="474" y="12123"/>
                  <a:pt x="1083" y="12186"/>
                </a:cubicBezTo>
                <a:lnTo>
                  <a:pt x="1083" y="13409"/>
                </a:lnTo>
                <a:cubicBezTo>
                  <a:pt x="1083" y="13633"/>
                  <a:pt x="1260" y="13815"/>
                  <a:pt x="1484" y="13815"/>
                </a:cubicBezTo>
                <a:lnTo>
                  <a:pt x="2832" y="13815"/>
                </a:lnTo>
                <a:cubicBezTo>
                  <a:pt x="3025" y="13815"/>
                  <a:pt x="3196" y="13669"/>
                  <a:pt x="3228" y="13476"/>
                </a:cubicBezTo>
                <a:lnTo>
                  <a:pt x="3441" y="12196"/>
                </a:lnTo>
                <a:lnTo>
                  <a:pt x="10364" y="12196"/>
                </a:lnTo>
                <a:lnTo>
                  <a:pt x="10582" y="13476"/>
                </a:lnTo>
                <a:cubicBezTo>
                  <a:pt x="10614" y="13669"/>
                  <a:pt x="10780" y="13815"/>
                  <a:pt x="10978" y="13815"/>
                </a:cubicBezTo>
                <a:lnTo>
                  <a:pt x="12321" y="13815"/>
                </a:lnTo>
                <a:cubicBezTo>
                  <a:pt x="12545" y="13815"/>
                  <a:pt x="12727" y="13633"/>
                  <a:pt x="12727" y="13409"/>
                </a:cubicBezTo>
                <a:lnTo>
                  <a:pt x="12727" y="12186"/>
                </a:lnTo>
                <a:cubicBezTo>
                  <a:pt x="13331" y="12123"/>
                  <a:pt x="13804" y="11603"/>
                  <a:pt x="13804" y="10983"/>
                </a:cubicBezTo>
                <a:lnTo>
                  <a:pt x="13804" y="1213"/>
                </a:lnTo>
                <a:cubicBezTo>
                  <a:pt x="13820" y="542"/>
                  <a:pt x="13274" y="0"/>
                  <a:pt x="1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5296976" y="3663555"/>
            <a:ext cx="345400" cy="344725"/>
          </a:xfrm>
          <a:custGeom>
            <a:avLst/>
            <a:gdLst/>
            <a:ahLst/>
            <a:cxnLst/>
            <a:rect l="l" t="t" r="r" b="b"/>
            <a:pathLst>
              <a:path w="13816" h="13789" extrusionOk="0">
                <a:moveTo>
                  <a:pt x="6903" y="786"/>
                </a:moveTo>
                <a:cubicBezTo>
                  <a:pt x="7277" y="786"/>
                  <a:pt x="7579" y="1088"/>
                  <a:pt x="7579" y="1463"/>
                </a:cubicBezTo>
                <a:lnTo>
                  <a:pt x="7579" y="1603"/>
                </a:lnTo>
                <a:lnTo>
                  <a:pt x="6236" y="1603"/>
                </a:lnTo>
                <a:lnTo>
                  <a:pt x="6236" y="1463"/>
                </a:lnTo>
                <a:lnTo>
                  <a:pt x="6226" y="1463"/>
                </a:lnTo>
                <a:cubicBezTo>
                  <a:pt x="6226" y="1093"/>
                  <a:pt x="6528" y="786"/>
                  <a:pt x="6903" y="786"/>
                </a:cubicBezTo>
                <a:close/>
                <a:moveTo>
                  <a:pt x="7985" y="2400"/>
                </a:moveTo>
                <a:cubicBezTo>
                  <a:pt x="8058" y="2400"/>
                  <a:pt x="8121" y="2462"/>
                  <a:pt x="8121" y="2535"/>
                </a:cubicBezTo>
                <a:lnTo>
                  <a:pt x="8121" y="4159"/>
                </a:lnTo>
                <a:cubicBezTo>
                  <a:pt x="8121" y="4831"/>
                  <a:pt x="7574" y="5372"/>
                  <a:pt x="6903" y="5372"/>
                </a:cubicBezTo>
                <a:cubicBezTo>
                  <a:pt x="6236" y="5372"/>
                  <a:pt x="5690" y="4825"/>
                  <a:pt x="5690" y="4159"/>
                </a:cubicBezTo>
                <a:lnTo>
                  <a:pt x="5690" y="2535"/>
                </a:lnTo>
                <a:cubicBezTo>
                  <a:pt x="5690" y="2467"/>
                  <a:pt x="5747" y="2400"/>
                  <a:pt x="5825" y="2400"/>
                </a:cubicBezTo>
                <a:close/>
                <a:moveTo>
                  <a:pt x="1510" y="3217"/>
                </a:moveTo>
                <a:cubicBezTo>
                  <a:pt x="1292" y="3217"/>
                  <a:pt x="1109" y="3399"/>
                  <a:pt x="1109" y="3618"/>
                </a:cubicBezTo>
                <a:lnTo>
                  <a:pt x="1109" y="5237"/>
                </a:lnTo>
                <a:cubicBezTo>
                  <a:pt x="1109" y="5466"/>
                  <a:pt x="1281" y="5643"/>
                  <a:pt x="1510" y="5643"/>
                </a:cubicBezTo>
                <a:cubicBezTo>
                  <a:pt x="1734" y="5643"/>
                  <a:pt x="1916" y="5460"/>
                  <a:pt x="1916" y="5237"/>
                </a:cubicBezTo>
                <a:lnTo>
                  <a:pt x="1916" y="4024"/>
                </a:lnTo>
                <a:lnTo>
                  <a:pt x="3129" y="4024"/>
                </a:lnTo>
                <a:cubicBezTo>
                  <a:pt x="3353" y="4024"/>
                  <a:pt x="3535" y="3842"/>
                  <a:pt x="3535" y="3618"/>
                </a:cubicBezTo>
                <a:cubicBezTo>
                  <a:pt x="3535" y="3399"/>
                  <a:pt x="3353" y="3217"/>
                  <a:pt x="3129" y="3217"/>
                </a:cubicBezTo>
                <a:close/>
                <a:moveTo>
                  <a:pt x="10682" y="3222"/>
                </a:moveTo>
                <a:cubicBezTo>
                  <a:pt x="10463" y="3222"/>
                  <a:pt x="10281" y="3404"/>
                  <a:pt x="10281" y="3623"/>
                </a:cubicBezTo>
                <a:cubicBezTo>
                  <a:pt x="10276" y="3847"/>
                  <a:pt x="10458" y="4029"/>
                  <a:pt x="10687" y="4029"/>
                </a:cubicBezTo>
                <a:lnTo>
                  <a:pt x="11900" y="4029"/>
                </a:lnTo>
                <a:lnTo>
                  <a:pt x="11900" y="5242"/>
                </a:lnTo>
                <a:cubicBezTo>
                  <a:pt x="11900" y="5466"/>
                  <a:pt x="12082" y="5648"/>
                  <a:pt x="12306" y="5648"/>
                </a:cubicBezTo>
                <a:cubicBezTo>
                  <a:pt x="12524" y="5648"/>
                  <a:pt x="12706" y="5466"/>
                  <a:pt x="12706" y="5242"/>
                </a:cubicBezTo>
                <a:lnTo>
                  <a:pt x="12706" y="3623"/>
                </a:lnTo>
                <a:cubicBezTo>
                  <a:pt x="12706" y="3404"/>
                  <a:pt x="12524" y="3222"/>
                  <a:pt x="12306" y="3222"/>
                </a:cubicBezTo>
                <a:close/>
                <a:moveTo>
                  <a:pt x="6903" y="0"/>
                </a:moveTo>
                <a:cubicBezTo>
                  <a:pt x="6086" y="0"/>
                  <a:pt x="5419" y="661"/>
                  <a:pt x="5419" y="1484"/>
                </a:cubicBezTo>
                <a:lnTo>
                  <a:pt x="5419" y="1713"/>
                </a:lnTo>
                <a:cubicBezTo>
                  <a:pt x="5143" y="1843"/>
                  <a:pt x="4940" y="2113"/>
                  <a:pt x="4894" y="2426"/>
                </a:cubicBezTo>
                <a:lnTo>
                  <a:pt x="4597" y="2426"/>
                </a:lnTo>
                <a:lnTo>
                  <a:pt x="4441" y="2108"/>
                </a:lnTo>
                <a:cubicBezTo>
                  <a:pt x="4371" y="1965"/>
                  <a:pt x="4225" y="1883"/>
                  <a:pt x="4078" y="1883"/>
                </a:cubicBezTo>
                <a:cubicBezTo>
                  <a:pt x="4017" y="1883"/>
                  <a:pt x="3956" y="1897"/>
                  <a:pt x="3899" y="1926"/>
                </a:cubicBezTo>
                <a:cubicBezTo>
                  <a:pt x="3696" y="2025"/>
                  <a:pt x="3618" y="2270"/>
                  <a:pt x="3717" y="2467"/>
                </a:cubicBezTo>
                <a:lnTo>
                  <a:pt x="3983" y="3004"/>
                </a:lnTo>
                <a:cubicBezTo>
                  <a:pt x="4056" y="3144"/>
                  <a:pt x="4191" y="3227"/>
                  <a:pt x="4347" y="3227"/>
                </a:cubicBezTo>
                <a:lnTo>
                  <a:pt x="4888" y="3227"/>
                </a:lnTo>
                <a:lnTo>
                  <a:pt x="4888" y="4034"/>
                </a:lnTo>
                <a:lnTo>
                  <a:pt x="4347" y="4034"/>
                </a:lnTo>
                <a:cubicBezTo>
                  <a:pt x="4191" y="4034"/>
                  <a:pt x="4056" y="4117"/>
                  <a:pt x="3983" y="4253"/>
                </a:cubicBezTo>
                <a:lnTo>
                  <a:pt x="3717" y="4794"/>
                </a:lnTo>
                <a:cubicBezTo>
                  <a:pt x="3618" y="4997"/>
                  <a:pt x="3696" y="5237"/>
                  <a:pt x="3899" y="5335"/>
                </a:cubicBezTo>
                <a:cubicBezTo>
                  <a:pt x="3959" y="5364"/>
                  <a:pt x="4021" y="5378"/>
                  <a:pt x="4082" y="5378"/>
                </a:cubicBezTo>
                <a:cubicBezTo>
                  <a:pt x="4230" y="5378"/>
                  <a:pt x="4371" y="5297"/>
                  <a:pt x="4441" y="5153"/>
                </a:cubicBezTo>
                <a:lnTo>
                  <a:pt x="4597" y="4836"/>
                </a:lnTo>
                <a:lnTo>
                  <a:pt x="4998" y="4836"/>
                </a:lnTo>
                <a:cubicBezTo>
                  <a:pt x="5279" y="5622"/>
                  <a:pt x="6028" y="6179"/>
                  <a:pt x="6903" y="6179"/>
                </a:cubicBezTo>
                <a:cubicBezTo>
                  <a:pt x="6907" y="6179"/>
                  <a:pt x="6911" y="6179"/>
                  <a:pt x="6915" y="6179"/>
                </a:cubicBezTo>
                <a:cubicBezTo>
                  <a:pt x="7789" y="6179"/>
                  <a:pt x="8533" y="5618"/>
                  <a:pt x="8813" y="4836"/>
                </a:cubicBezTo>
                <a:lnTo>
                  <a:pt x="9214" y="4836"/>
                </a:lnTo>
                <a:lnTo>
                  <a:pt x="9370" y="5153"/>
                </a:lnTo>
                <a:cubicBezTo>
                  <a:pt x="9440" y="5297"/>
                  <a:pt x="9583" y="5378"/>
                  <a:pt x="9731" y="5378"/>
                </a:cubicBezTo>
                <a:cubicBezTo>
                  <a:pt x="9792" y="5378"/>
                  <a:pt x="9854" y="5364"/>
                  <a:pt x="9911" y="5335"/>
                </a:cubicBezTo>
                <a:cubicBezTo>
                  <a:pt x="10114" y="5237"/>
                  <a:pt x="10192" y="4992"/>
                  <a:pt x="10093" y="4794"/>
                </a:cubicBezTo>
                <a:lnTo>
                  <a:pt x="9828" y="4253"/>
                </a:lnTo>
                <a:cubicBezTo>
                  <a:pt x="9755" y="4117"/>
                  <a:pt x="9620" y="4034"/>
                  <a:pt x="9464" y="4034"/>
                </a:cubicBezTo>
                <a:lnTo>
                  <a:pt x="8922" y="4034"/>
                </a:lnTo>
                <a:lnTo>
                  <a:pt x="8922" y="3227"/>
                </a:lnTo>
                <a:lnTo>
                  <a:pt x="9464" y="3227"/>
                </a:lnTo>
                <a:cubicBezTo>
                  <a:pt x="9620" y="3227"/>
                  <a:pt x="9755" y="3144"/>
                  <a:pt x="9828" y="3004"/>
                </a:cubicBezTo>
                <a:lnTo>
                  <a:pt x="10093" y="2467"/>
                </a:lnTo>
                <a:cubicBezTo>
                  <a:pt x="10192" y="2264"/>
                  <a:pt x="10114" y="2025"/>
                  <a:pt x="9911" y="1926"/>
                </a:cubicBezTo>
                <a:cubicBezTo>
                  <a:pt x="9852" y="1897"/>
                  <a:pt x="9790" y="1883"/>
                  <a:pt x="9729" y="1883"/>
                </a:cubicBezTo>
                <a:cubicBezTo>
                  <a:pt x="9580" y="1883"/>
                  <a:pt x="9440" y="1965"/>
                  <a:pt x="9370" y="2108"/>
                </a:cubicBezTo>
                <a:lnTo>
                  <a:pt x="9214" y="2426"/>
                </a:lnTo>
                <a:lnTo>
                  <a:pt x="8917" y="2426"/>
                </a:lnTo>
                <a:cubicBezTo>
                  <a:pt x="8870" y="2108"/>
                  <a:pt x="8667" y="1843"/>
                  <a:pt x="8386" y="1713"/>
                </a:cubicBezTo>
                <a:lnTo>
                  <a:pt x="8386" y="1484"/>
                </a:lnTo>
                <a:cubicBezTo>
                  <a:pt x="8386" y="661"/>
                  <a:pt x="7725" y="0"/>
                  <a:pt x="6903" y="0"/>
                </a:cubicBezTo>
                <a:close/>
                <a:moveTo>
                  <a:pt x="5258" y="7855"/>
                </a:moveTo>
                <a:cubicBezTo>
                  <a:pt x="5331" y="7855"/>
                  <a:pt x="5393" y="7912"/>
                  <a:pt x="5393" y="7990"/>
                </a:cubicBezTo>
                <a:lnTo>
                  <a:pt x="5393" y="10015"/>
                </a:lnTo>
                <a:lnTo>
                  <a:pt x="808" y="10015"/>
                </a:lnTo>
                <a:lnTo>
                  <a:pt x="808" y="7990"/>
                </a:lnTo>
                <a:cubicBezTo>
                  <a:pt x="808" y="7917"/>
                  <a:pt x="865" y="7855"/>
                  <a:pt x="943" y="7855"/>
                </a:cubicBezTo>
                <a:close/>
                <a:moveTo>
                  <a:pt x="12863" y="7855"/>
                </a:moveTo>
                <a:cubicBezTo>
                  <a:pt x="12935" y="7855"/>
                  <a:pt x="13003" y="7912"/>
                  <a:pt x="13003" y="7990"/>
                </a:cubicBezTo>
                <a:lnTo>
                  <a:pt x="13003" y="10015"/>
                </a:lnTo>
                <a:lnTo>
                  <a:pt x="8412" y="10015"/>
                </a:lnTo>
                <a:lnTo>
                  <a:pt x="8412" y="7990"/>
                </a:lnTo>
                <a:cubicBezTo>
                  <a:pt x="8412" y="7917"/>
                  <a:pt x="8475" y="7855"/>
                  <a:pt x="8553" y="7855"/>
                </a:cubicBezTo>
                <a:close/>
                <a:moveTo>
                  <a:pt x="5393" y="10827"/>
                </a:moveTo>
                <a:lnTo>
                  <a:pt x="5393" y="11233"/>
                </a:lnTo>
                <a:cubicBezTo>
                  <a:pt x="5393" y="11300"/>
                  <a:pt x="5336" y="11368"/>
                  <a:pt x="5258" y="11368"/>
                </a:cubicBezTo>
                <a:lnTo>
                  <a:pt x="943" y="11368"/>
                </a:lnTo>
                <a:cubicBezTo>
                  <a:pt x="875" y="11368"/>
                  <a:pt x="808" y="11311"/>
                  <a:pt x="808" y="11233"/>
                </a:cubicBezTo>
                <a:lnTo>
                  <a:pt x="808" y="10827"/>
                </a:lnTo>
                <a:close/>
                <a:moveTo>
                  <a:pt x="13003" y="10827"/>
                </a:moveTo>
                <a:lnTo>
                  <a:pt x="13003" y="11233"/>
                </a:lnTo>
                <a:cubicBezTo>
                  <a:pt x="13003" y="11300"/>
                  <a:pt x="12941" y="11368"/>
                  <a:pt x="12863" y="11368"/>
                </a:cubicBezTo>
                <a:lnTo>
                  <a:pt x="8553" y="11368"/>
                </a:lnTo>
                <a:cubicBezTo>
                  <a:pt x="8480" y="11368"/>
                  <a:pt x="8412" y="11311"/>
                  <a:pt x="8412" y="11233"/>
                </a:cubicBezTo>
                <a:lnTo>
                  <a:pt x="8412" y="10827"/>
                </a:lnTo>
                <a:close/>
                <a:moveTo>
                  <a:pt x="3504" y="12175"/>
                </a:moveTo>
                <a:lnTo>
                  <a:pt x="3504" y="12982"/>
                </a:lnTo>
                <a:lnTo>
                  <a:pt x="2697" y="12982"/>
                </a:lnTo>
                <a:lnTo>
                  <a:pt x="2697" y="12175"/>
                </a:lnTo>
                <a:close/>
                <a:moveTo>
                  <a:pt x="11114" y="12175"/>
                </a:moveTo>
                <a:lnTo>
                  <a:pt x="11114" y="12982"/>
                </a:lnTo>
                <a:lnTo>
                  <a:pt x="10307" y="12982"/>
                </a:lnTo>
                <a:lnTo>
                  <a:pt x="10307" y="12175"/>
                </a:lnTo>
                <a:close/>
                <a:moveTo>
                  <a:pt x="943" y="7048"/>
                </a:moveTo>
                <a:cubicBezTo>
                  <a:pt x="422" y="7048"/>
                  <a:pt x="1" y="7470"/>
                  <a:pt x="1" y="7990"/>
                </a:cubicBezTo>
                <a:lnTo>
                  <a:pt x="1" y="11233"/>
                </a:lnTo>
                <a:cubicBezTo>
                  <a:pt x="1" y="11753"/>
                  <a:pt x="422" y="12175"/>
                  <a:pt x="943" y="12175"/>
                </a:cubicBezTo>
                <a:lnTo>
                  <a:pt x="1890" y="12175"/>
                </a:lnTo>
                <a:lnTo>
                  <a:pt x="1890" y="12982"/>
                </a:lnTo>
                <a:lnTo>
                  <a:pt x="1750" y="12982"/>
                </a:lnTo>
                <a:cubicBezTo>
                  <a:pt x="1531" y="12982"/>
                  <a:pt x="1349" y="13164"/>
                  <a:pt x="1349" y="13383"/>
                </a:cubicBezTo>
                <a:cubicBezTo>
                  <a:pt x="1349" y="13606"/>
                  <a:pt x="1531" y="13789"/>
                  <a:pt x="1750" y="13789"/>
                </a:cubicBezTo>
                <a:lnTo>
                  <a:pt x="4451" y="13789"/>
                </a:lnTo>
                <a:cubicBezTo>
                  <a:pt x="4675" y="13789"/>
                  <a:pt x="4857" y="13606"/>
                  <a:pt x="4857" y="13383"/>
                </a:cubicBezTo>
                <a:cubicBezTo>
                  <a:pt x="4857" y="13164"/>
                  <a:pt x="4675" y="12982"/>
                  <a:pt x="4451" y="12982"/>
                </a:cubicBezTo>
                <a:lnTo>
                  <a:pt x="4316" y="12982"/>
                </a:lnTo>
                <a:lnTo>
                  <a:pt x="4316" y="12175"/>
                </a:lnTo>
                <a:lnTo>
                  <a:pt x="5258" y="12175"/>
                </a:lnTo>
                <a:cubicBezTo>
                  <a:pt x="5778" y="12175"/>
                  <a:pt x="6200" y="11753"/>
                  <a:pt x="6200" y="11233"/>
                </a:cubicBezTo>
                <a:lnTo>
                  <a:pt x="6200" y="7990"/>
                </a:lnTo>
                <a:cubicBezTo>
                  <a:pt x="6200" y="7470"/>
                  <a:pt x="5778" y="7048"/>
                  <a:pt x="5258" y="7048"/>
                </a:cubicBezTo>
                <a:close/>
                <a:moveTo>
                  <a:pt x="8553" y="7048"/>
                </a:moveTo>
                <a:cubicBezTo>
                  <a:pt x="8032" y="7048"/>
                  <a:pt x="7605" y="7470"/>
                  <a:pt x="7605" y="7990"/>
                </a:cubicBezTo>
                <a:lnTo>
                  <a:pt x="7605" y="11233"/>
                </a:lnTo>
                <a:cubicBezTo>
                  <a:pt x="7605" y="11753"/>
                  <a:pt x="8032" y="12175"/>
                  <a:pt x="8553" y="12175"/>
                </a:cubicBezTo>
                <a:lnTo>
                  <a:pt x="9495" y="12175"/>
                </a:lnTo>
                <a:lnTo>
                  <a:pt x="9495" y="12982"/>
                </a:lnTo>
                <a:lnTo>
                  <a:pt x="9360" y="12982"/>
                </a:lnTo>
                <a:cubicBezTo>
                  <a:pt x="9136" y="12982"/>
                  <a:pt x="8954" y="13164"/>
                  <a:pt x="8954" y="13383"/>
                </a:cubicBezTo>
                <a:cubicBezTo>
                  <a:pt x="8954" y="13606"/>
                  <a:pt x="9136" y="13789"/>
                  <a:pt x="9360" y="13789"/>
                </a:cubicBezTo>
                <a:lnTo>
                  <a:pt x="12056" y="13789"/>
                </a:lnTo>
                <a:cubicBezTo>
                  <a:pt x="12280" y="13789"/>
                  <a:pt x="12462" y="13606"/>
                  <a:pt x="12462" y="13383"/>
                </a:cubicBezTo>
                <a:cubicBezTo>
                  <a:pt x="12462" y="13164"/>
                  <a:pt x="12280" y="12982"/>
                  <a:pt x="12056" y="12982"/>
                </a:cubicBezTo>
                <a:lnTo>
                  <a:pt x="11920" y="12982"/>
                </a:lnTo>
                <a:lnTo>
                  <a:pt x="11920" y="12175"/>
                </a:lnTo>
                <a:lnTo>
                  <a:pt x="12863" y="12175"/>
                </a:lnTo>
                <a:cubicBezTo>
                  <a:pt x="13383" y="12175"/>
                  <a:pt x="13810" y="11753"/>
                  <a:pt x="13810" y="11233"/>
                </a:cubicBezTo>
                <a:lnTo>
                  <a:pt x="13810" y="7990"/>
                </a:lnTo>
                <a:cubicBezTo>
                  <a:pt x="13815" y="7470"/>
                  <a:pt x="13383" y="7048"/>
                  <a:pt x="12863" y="704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516750" y="3663542"/>
            <a:ext cx="346175" cy="346050"/>
          </a:xfrm>
          <a:custGeom>
            <a:avLst/>
            <a:gdLst/>
            <a:ahLst/>
            <a:cxnLst/>
            <a:rect l="l" t="t" r="r" b="b"/>
            <a:pathLst>
              <a:path w="13847" h="13842" extrusionOk="0">
                <a:moveTo>
                  <a:pt x="6950" y="823"/>
                </a:moveTo>
                <a:cubicBezTo>
                  <a:pt x="7168" y="823"/>
                  <a:pt x="7351" y="1006"/>
                  <a:pt x="7351" y="1224"/>
                </a:cubicBezTo>
                <a:cubicBezTo>
                  <a:pt x="7351" y="1448"/>
                  <a:pt x="7168" y="1625"/>
                  <a:pt x="6950" y="1625"/>
                </a:cubicBezTo>
                <a:cubicBezTo>
                  <a:pt x="6726" y="1625"/>
                  <a:pt x="6544" y="1448"/>
                  <a:pt x="6544" y="1224"/>
                </a:cubicBezTo>
                <a:cubicBezTo>
                  <a:pt x="6544" y="1006"/>
                  <a:pt x="6726" y="823"/>
                  <a:pt x="6950" y="823"/>
                </a:cubicBezTo>
                <a:close/>
                <a:moveTo>
                  <a:pt x="10968" y="2489"/>
                </a:moveTo>
                <a:cubicBezTo>
                  <a:pt x="11192" y="2489"/>
                  <a:pt x="11374" y="2671"/>
                  <a:pt x="11374" y="2890"/>
                </a:cubicBezTo>
                <a:cubicBezTo>
                  <a:pt x="11374" y="3114"/>
                  <a:pt x="11192" y="3291"/>
                  <a:pt x="10968" y="3291"/>
                </a:cubicBezTo>
                <a:cubicBezTo>
                  <a:pt x="10749" y="3291"/>
                  <a:pt x="10567" y="3108"/>
                  <a:pt x="10567" y="2890"/>
                </a:cubicBezTo>
                <a:cubicBezTo>
                  <a:pt x="10567" y="2666"/>
                  <a:pt x="10749" y="2489"/>
                  <a:pt x="10968" y="2489"/>
                </a:cubicBezTo>
                <a:close/>
                <a:moveTo>
                  <a:pt x="2921" y="2489"/>
                </a:moveTo>
                <a:cubicBezTo>
                  <a:pt x="3145" y="2489"/>
                  <a:pt x="3327" y="2671"/>
                  <a:pt x="3327" y="2890"/>
                </a:cubicBezTo>
                <a:cubicBezTo>
                  <a:pt x="3322" y="3114"/>
                  <a:pt x="3145" y="3296"/>
                  <a:pt x="2921" y="3296"/>
                </a:cubicBezTo>
                <a:cubicBezTo>
                  <a:pt x="2702" y="3296"/>
                  <a:pt x="2520" y="3114"/>
                  <a:pt x="2520" y="2890"/>
                </a:cubicBezTo>
                <a:cubicBezTo>
                  <a:pt x="2520" y="2671"/>
                  <a:pt x="2697" y="2489"/>
                  <a:pt x="2921" y="2489"/>
                </a:cubicBezTo>
                <a:close/>
                <a:moveTo>
                  <a:pt x="1255" y="6513"/>
                </a:moveTo>
                <a:cubicBezTo>
                  <a:pt x="1479" y="6513"/>
                  <a:pt x="1661" y="6695"/>
                  <a:pt x="1661" y="6919"/>
                </a:cubicBezTo>
                <a:cubicBezTo>
                  <a:pt x="1661" y="7137"/>
                  <a:pt x="1479" y="7319"/>
                  <a:pt x="1255" y="7319"/>
                </a:cubicBezTo>
                <a:cubicBezTo>
                  <a:pt x="1037" y="7319"/>
                  <a:pt x="849" y="7137"/>
                  <a:pt x="849" y="6919"/>
                </a:cubicBezTo>
                <a:cubicBezTo>
                  <a:pt x="849" y="6695"/>
                  <a:pt x="1032" y="6513"/>
                  <a:pt x="1255" y="6513"/>
                </a:cubicBezTo>
                <a:close/>
                <a:moveTo>
                  <a:pt x="12644" y="6513"/>
                </a:moveTo>
                <a:cubicBezTo>
                  <a:pt x="12863" y="6513"/>
                  <a:pt x="13045" y="6695"/>
                  <a:pt x="13045" y="6919"/>
                </a:cubicBezTo>
                <a:cubicBezTo>
                  <a:pt x="13045" y="7137"/>
                  <a:pt x="12863" y="7319"/>
                  <a:pt x="12644" y="7319"/>
                </a:cubicBezTo>
                <a:cubicBezTo>
                  <a:pt x="12420" y="7319"/>
                  <a:pt x="12238" y="7137"/>
                  <a:pt x="12238" y="6919"/>
                </a:cubicBezTo>
                <a:cubicBezTo>
                  <a:pt x="12238" y="6695"/>
                  <a:pt x="12420" y="6513"/>
                  <a:pt x="12644" y="6513"/>
                </a:cubicBezTo>
                <a:close/>
                <a:moveTo>
                  <a:pt x="7807" y="5943"/>
                </a:moveTo>
                <a:cubicBezTo>
                  <a:pt x="7703" y="5943"/>
                  <a:pt x="7600" y="5982"/>
                  <a:pt x="7522" y="6060"/>
                </a:cubicBezTo>
                <a:lnTo>
                  <a:pt x="6663" y="6919"/>
                </a:lnTo>
                <a:lnTo>
                  <a:pt x="6377" y="6632"/>
                </a:lnTo>
                <a:cubicBezTo>
                  <a:pt x="6299" y="6554"/>
                  <a:pt x="6195" y="6515"/>
                  <a:pt x="6091" y="6515"/>
                </a:cubicBezTo>
                <a:cubicBezTo>
                  <a:pt x="5987" y="6515"/>
                  <a:pt x="5883" y="6554"/>
                  <a:pt x="5805" y="6632"/>
                </a:cubicBezTo>
                <a:cubicBezTo>
                  <a:pt x="5648" y="6788"/>
                  <a:pt x="5648" y="7049"/>
                  <a:pt x="5805" y="7205"/>
                </a:cubicBezTo>
                <a:lnTo>
                  <a:pt x="6377" y="7777"/>
                </a:lnTo>
                <a:cubicBezTo>
                  <a:pt x="6455" y="7855"/>
                  <a:pt x="6559" y="7895"/>
                  <a:pt x="6663" y="7895"/>
                </a:cubicBezTo>
                <a:cubicBezTo>
                  <a:pt x="6768" y="7895"/>
                  <a:pt x="6872" y="7855"/>
                  <a:pt x="6950" y="7777"/>
                </a:cubicBezTo>
                <a:lnTo>
                  <a:pt x="8095" y="6632"/>
                </a:lnTo>
                <a:cubicBezTo>
                  <a:pt x="8251" y="6476"/>
                  <a:pt x="8251" y="6216"/>
                  <a:pt x="8095" y="6060"/>
                </a:cubicBezTo>
                <a:cubicBezTo>
                  <a:pt x="8014" y="5982"/>
                  <a:pt x="7910" y="5943"/>
                  <a:pt x="7807" y="5943"/>
                </a:cubicBezTo>
                <a:close/>
                <a:moveTo>
                  <a:pt x="6948" y="4352"/>
                </a:moveTo>
                <a:cubicBezTo>
                  <a:pt x="7620" y="4352"/>
                  <a:pt x="8293" y="4488"/>
                  <a:pt x="8975" y="4758"/>
                </a:cubicBezTo>
                <a:lnTo>
                  <a:pt x="8975" y="6148"/>
                </a:lnTo>
                <a:cubicBezTo>
                  <a:pt x="8975" y="7543"/>
                  <a:pt x="8183" y="8813"/>
                  <a:pt x="6950" y="9433"/>
                </a:cubicBezTo>
                <a:cubicBezTo>
                  <a:pt x="5711" y="8813"/>
                  <a:pt x="4925" y="7543"/>
                  <a:pt x="4925" y="6148"/>
                </a:cubicBezTo>
                <a:lnTo>
                  <a:pt x="4925" y="4758"/>
                </a:lnTo>
                <a:cubicBezTo>
                  <a:pt x="5604" y="4488"/>
                  <a:pt x="6276" y="4352"/>
                  <a:pt x="6948" y="4352"/>
                </a:cubicBezTo>
                <a:close/>
                <a:moveTo>
                  <a:pt x="10968" y="10536"/>
                </a:moveTo>
                <a:cubicBezTo>
                  <a:pt x="11192" y="10536"/>
                  <a:pt x="11374" y="10718"/>
                  <a:pt x="11374" y="10937"/>
                </a:cubicBezTo>
                <a:cubicBezTo>
                  <a:pt x="11374" y="11161"/>
                  <a:pt x="11192" y="11343"/>
                  <a:pt x="10968" y="11343"/>
                </a:cubicBezTo>
                <a:cubicBezTo>
                  <a:pt x="10749" y="11343"/>
                  <a:pt x="10567" y="11161"/>
                  <a:pt x="10567" y="10937"/>
                </a:cubicBezTo>
                <a:cubicBezTo>
                  <a:pt x="10567" y="10718"/>
                  <a:pt x="10749" y="10536"/>
                  <a:pt x="10968" y="10536"/>
                </a:cubicBezTo>
                <a:close/>
                <a:moveTo>
                  <a:pt x="2921" y="10541"/>
                </a:moveTo>
                <a:cubicBezTo>
                  <a:pt x="3145" y="10541"/>
                  <a:pt x="3327" y="10723"/>
                  <a:pt x="3327" y="10947"/>
                </a:cubicBezTo>
                <a:cubicBezTo>
                  <a:pt x="3322" y="11166"/>
                  <a:pt x="3145" y="11348"/>
                  <a:pt x="2921" y="11348"/>
                </a:cubicBezTo>
                <a:cubicBezTo>
                  <a:pt x="2702" y="11348"/>
                  <a:pt x="2520" y="11166"/>
                  <a:pt x="2520" y="10947"/>
                </a:cubicBezTo>
                <a:cubicBezTo>
                  <a:pt x="2520" y="10723"/>
                  <a:pt x="2697" y="10541"/>
                  <a:pt x="2921" y="10541"/>
                </a:cubicBezTo>
                <a:close/>
                <a:moveTo>
                  <a:pt x="6950" y="12207"/>
                </a:moveTo>
                <a:cubicBezTo>
                  <a:pt x="7168" y="12207"/>
                  <a:pt x="7351" y="12384"/>
                  <a:pt x="7351" y="12613"/>
                </a:cubicBezTo>
                <a:cubicBezTo>
                  <a:pt x="7351" y="12832"/>
                  <a:pt x="7168" y="13014"/>
                  <a:pt x="6950" y="13014"/>
                </a:cubicBezTo>
                <a:cubicBezTo>
                  <a:pt x="6726" y="13014"/>
                  <a:pt x="6544" y="12832"/>
                  <a:pt x="6544" y="12613"/>
                </a:cubicBezTo>
                <a:cubicBezTo>
                  <a:pt x="6544" y="12389"/>
                  <a:pt x="6726" y="12207"/>
                  <a:pt x="6950" y="12207"/>
                </a:cubicBezTo>
                <a:close/>
                <a:moveTo>
                  <a:pt x="6929" y="1"/>
                </a:moveTo>
                <a:cubicBezTo>
                  <a:pt x="6257" y="1"/>
                  <a:pt x="5711" y="548"/>
                  <a:pt x="5711" y="1219"/>
                </a:cubicBezTo>
                <a:cubicBezTo>
                  <a:pt x="5711" y="1745"/>
                  <a:pt x="6049" y="2192"/>
                  <a:pt x="6518" y="2364"/>
                </a:cubicBezTo>
                <a:lnTo>
                  <a:pt x="6518" y="3556"/>
                </a:lnTo>
                <a:cubicBezTo>
                  <a:pt x="5872" y="3598"/>
                  <a:pt x="5232" y="3749"/>
                  <a:pt x="4587" y="4004"/>
                </a:cubicBezTo>
                <a:lnTo>
                  <a:pt x="3988" y="3405"/>
                </a:lnTo>
                <a:cubicBezTo>
                  <a:pt x="4066" y="3249"/>
                  <a:pt x="4103" y="3067"/>
                  <a:pt x="4103" y="2885"/>
                </a:cubicBezTo>
                <a:cubicBezTo>
                  <a:pt x="4103" y="2213"/>
                  <a:pt x="3556" y="1667"/>
                  <a:pt x="2890" y="1667"/>
                </a:cubicBezTo>
                <a:cubicBezTo>
                  <a:pt x="2218" y="1667"/>
                  <a:pt x="1672" y="2213"/>
                  <a:pt x="1672" y="2885"/>
                </a:cubicBezTo>
                <a:cubicBezTo>
                  <a:pt x="1672" y="3556"/>
                  <a:pt x="2218" y="4103"/>
                  <a:pt x="2890" y="4103"/>
                </a:cubicBezTo>
                <a:cubicBezTo>
                  <a:pt x="3077" y="4103"/>
                  <a:pt x="3254" y="4056"/>
                  <a:pt x="3410" y="3983"/>
                </a:cubicBezTo>
                <a:lnTo>
                  <a:pt x="4077" y="4654"/>
                </a:lnTo>
                <a:lnTo>
                  <a:pt x="4077" y="6143"/>
                </a:lnTo>
                <a:cubicBezTo>
                  <a:pt x="4077" y="6268"/>
                  <a:pt x="4087" y="6382"/>
                  <a:pt x="4092" y="6507"/>
                </a:cubicBezTo>
                <a:lnTo>
                  <a:pt x="2359" y="6507"/>
                </a:lnTo>
                <a:cubicBezTo>
                  <a:pt x="2192" y="6039"/>
                  <a:pt x="1745" y="5701"/>
                  <a:pt x="1214" y="5701"/>
                </a:cubicBezTo>
                <a:cubicBezTo>
                  <a:pt x="547" y="5701"/>
                  <a:pt x="1" y="6247"/>
                  <a:pt x="1" y="6919"/>
                </a:cubicBezTo>
                <a:cubicBezTo>
                  <a:pt x="1" y="7585"/>
                  <a:pt x="547" y="8131"/>
                  <a:pt x="1214" y="8131"/>
                </a:cubicBezTo>
                <a:cubicBezTo>
                  <a:pt x="1745" y="8131"/>
                  <a:pt x="2192" y="7798"/>
                  <a:pt x="2359" y="7325"/>
                </a:cubicBezTo>
                <a:lnTo>
                  <a:pt x="4233" y="7325"/>
                </a:lnTo>
                <a:cubicBezTo>
                  <a:pt x="4347" y="7751"/>
                  <a:pt x="4519" y="8147"/>
                  <a:pt x="4748" y="8511"/>
                </a:cubicBezTo>
                <a:lnTo>
                  <a:pt x="3410" y="9849"/>
                </a:lnTo>
                <a:cubicBezTo>
                  <a:pt x="3254" y="9771"/>
                  <a:pt x="3072" y="9735"/>
                  <a:pt x="2890" y="9735"/>
                </a:cubicBezTo>
                <a:cubicBezTo>
                  <a:pt x="2218" y="9735"/>
                  <a:pt x="1672" y="10281"/>
                  <a:pt x="1672" y="10953"/>
                </a:cubicBezTo>
                <a:cubicBezTo>
                  <a:pt x="1672" y="11619"/>
                  <a:pt x="2218" y="12165"/>
                  <a:pt x="2890" y="12165"/>
                </a:cubicBezTo>
                <a:cubicBezTo>
                  <a:pt x="3556" y="12165"/>
                  <a:pt x="4103" y="11619"/>
                  <a:pt x="4103" y="10953"/>
                </a:cubicBezTo>
                <a:cubicBezTo>
                  <a:pt x="4103" y="10760"/>
                  <a:pt x="4061" y="10588"/>
                  <a:pt x="3988" y="10432"/>
                </a:cubicBezTo>
                <a:lnTo>
                  <a:pt x="5242" y="9172"/>
                </a:lnTo>
                <a:cubicBezTo>
                  <a:pt x="5602" y="9563"/>
                  <a:pt x="6023" y="9901"/>
                  <a:pt x="6513" y="10151"/>
                </a:cubicBezTo>
                <a:lnTo>
                  <a:pt x="6513" y="11478"/>
                </a:lnTo>
                <a:cubicBezTo>
                  <a:pt x="6044" y="11645"/>
                  <a:pt x="5706" y="12098"/>
                  <a:pt x="5706" y="12623"/>
                </a:cubicBezTo>
                <a:cubicBezTo>
                  <a:pt x="5706" y="13295"/>
                  <a:pt x="6252" y="13841"/>
                  <a:pt x="6924" y="13841"/>
                </a:cubicBezTo>
                <a:cubicBezTo>
                  <a:pt x="7590" y="13841"/>
                  <a:pt x="8137" y="13295"/>
                  <a:pt x="8137" y="12623"/>
                </a:cubicBezTo>
                <a:cubicBezTo>
                  <a:pt x="8137" y="12098"/>
                  <a:pt x="7798" y="11645"/>
                  <a:pt x="7330" y="11478"/>
                </a:cubicBezTo>
                <a:lnTo>
                  <a:pt x="7330" y="10151"/>
                </a:lnTo>
                <a:cubicBezTo>
                  <a:pt x="7819" y="9896"/>
                  <a:pt x="8241" y="9563"/>
                  <a:pt x="8600" y="9172"/>
                </a:cubicBezTo>
                <a:lnTo>
                  <a:pt x="9854" y="10432"/>
                </a:lnTo>
                <a:cubicBezTo>
                  <a:pt x="9776" y="10588"/>
                  <a:pt x="9740" y="10770"/>
                  <a:pt x="9740" y="10953"/>
                </a:cubicBezTo>
                <a:cubicBezTo>
                  <a:pt x="9740" y="11619"/>
                  <a:pt x="10286" y="12165"/>
                  <a:pt x="10958" y="12165"/>
                </a:cubicBezTo>
                <a:cubicBezTo>
                  <a:pt x="11624" y="12165"/>
                  <a:pt x="12170" y="11619"/>
                  <a:pt x="12170" y="10953"/>
                </a:cubicBezTo>
                <a:cubicBezTo>
                  <a:pt x="12170" y="10281"/>
                  <a:pt x="11624" y="9735"/>
                  <a:pt x="10958" y="9735"/>
                </a:cubicBezTo>
                <a:cubicBezTo>
                  <a:pt x="10765" y="9735"/>
                  <a:pt x="10593" y="9781"/>
                  <a:pt x="10437" y="9849"/>
                </a:cubicBezTo>
                <a:lnTo>
                  <a:pt x="9094" y="8511"/>
                </a:lnTo>
                <a:cubicBezTo>
                  <a:pt x="9323" y="8147"/>
                  <a:pt x="9490" y="7741"/>
                  <a:pt x="9610" y="7325"/>
                </a:cubicBezTo>
                <a:lnTo>
                  <a:pt x="11483" y="7325"/>
                </a:lnTo>
                <a:cubicBezTo>
                  <a:pt x="11650" y="7793"/>
                  <a:pt x="12103" y="8131"/>
                  <a:pt x="12629" y="8131"/>
                </a:cubicBezTo>
                <a:cubicBezTo>
                  <a:pt x="13300" y="8131"/>
                  <a:pt x="13847" y="7585"/>
                  <a:pt x="13847" y="6919"/>
                </a:cubicBezTo>
                <a:cubicBezTo>
                  <a:pt x="13847" y="6247"/>
                  <a:pt x="13305" y="5701"/>
                  <a:pt x="12644" y="5701"/>
                </a:cubicBezTo>
                <a:cubicBezTo>
                  <a:pt x="12113" y="5701"/>
                  <a:pt x="11666" y="6039"/>
                  <a:pt x="11499" y="6507"/>
                </a:cubicBezTo>
                <a:lnTo>
                  <a:pt x="9766" y="6507"/>
                </a:lnTo>
                <a:cubicBezTo>
                  <a:pt x="9771" y="6382"/>
                  <a:pt x="9781" y="6268"/>
                  <a:pt x="9781" y="6143"/>
                </a:cubicBezTo>
                <a:lnTo>
                  <a:pt x="9781" y="4654"/>
                </a:lnTo>
                <a:lnTo>
                  <a:pt x="10448" y="3983"/>
                </a:lnTo>
                <a:cubicBezTo>
                  <a:pt x="10604" y="4061"/>
                  <a:pt x="10786" y="4103"/>
                  <a:pt x="10968" y="4103"/>
                </a:cubicBezTo>
                <a:cubicBezTo>
                  <a:pt x="11640" y="4103"/>
                  <a:pt x="12186" y="3556"/>
                  <a:pt x="12186" y="2885"/>
                </a:cubicBezTo>
                <a:cubicBezTo>
                  <a:pt x="12186" y="2213"/>
                  <a:pt x="11640" y="1667"/>
                  <a:pt x="10968" y="1667"/>
                </a:cubicBezTo>
                <a:cubicBezTo>
                  <a:pt x="10302" y="1667"/>
                  <a:pt x="9750" y="2213"/>
                  <a:pt x="9750" y="2885"/>
                </a:cubicBezTo>
                <a:cubicBezTo>
                  <a:pt x="9750" y="3072"/>
                  <a:pt x="9797" y="3249"/>
                  <a:pt x="9870" y="3405"/>
                </a:cubicBezTo>
                <a:lnTo>
                  <a:pt x="9271" y="4004"/>
                </a:lnTo>
                <a:cubicBezTo>
                  <a:pt x="8631" y="3749"/>
                  <a:pt x="7991" y="3598"/>
                  <a:pt x="7340" y="3556"/>
                </a:cubicBezTo>
                <a:lnTo>
                  <a:pt x="7340" y="2364"/>
                </a:lnTo>
                <a:cubicBezTo>
                  <a:pt x="7809" y="2192"/>
                  <a:pt x="8147" y="1745"/>
                  <a:pt x="8147" y="1219"/>
                </a:cubicBezTo>
                <a:cubicBezTo>
                  <a:pt x="8147" y="548"/>
                  <a:pt x="7600" y="1"/>
                  <a:pt x="69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7126838" y="3683630"/>
            <a:ext cx="276675" cy="345325"/>
          </a:xfrm>
          <a:custGeom>
            <a:avLst/>
            <a:gdLst/>
            <a:ahLst/>
            <a:cxnLst/>
            <a:rect l="l" t="t" r="r" b="b"/>
            <a:pathLst>
              <a:path w="11067" h="13813" extrusionOk="0">
                <a:moveTo>
                  <a:pt x="5534" y="5721"/>
                </a:moveTo>
                <a:cubicBezTo>
                  <a:pt x="5752" y="5721"/>
                  <a:pt x="5935" y="5903"/>
                  <a:pt x="5935" y="6121"/>
                </a:cubicBezTo>
                <a:cubicBezTo>
                  <a:pt x="5935" y="6345"/>
                  <a:pt x="5752" y="6527"/>
                  <a:pt x="5534" y="6527"/>
                </a:cubicBezTo>
                <a:cubicBezTo>
                  <a:pt x="5310" y="6527"/>
                  <a:pt x="5128" y="6345"/>
                  <a:pt x="5128" y="6121"/>
                </a:cubicBezTo>
                <a:cubicBezTo>
                  <a:pt x="5128" y="5903"/>
                  <a:pt x="5310" y="5721"/>
                  <a:pt x="5534" y="5721"/>
                </a:cubicBezTo>
                <a:close/>
                <a:moveTo>
                  <a:pt x="5539" y="4909"/>
                </a:moveTo>
                <a:cubicBezTo>
                  <a:pt x="4867" y="4909"/>
                  <a:pt x="4321" y="5455"/>
                  <a:pt x="4321" y="6121"/>
                </a:cubicBezTo>
                <a:cubicBezTo>
                  <a:pt x="4321" y="6793"/>
                  <a:pt x="4867" y="7339"/>
                  <a:pt x="5539" y="7339"/>
                </a:cubicBezTo>
                <a:cubicBezTo>
                  <a:pt x="6210" y="7339"/>
                  <a:pt x="6757" y="6793"/>
                  <a:pt x="6757" y="6121"/>
                </a:cubicBezTo>
                <a:cubicBezTo>
                  <a:pt x="6757" y="5455"/>
                  <a:pt x="6210" y="4909"/>
                  <a:pt x="5539" y="4909"/>
                </a:cubicBezTo>
                <a:close/>
                <a:moveTo>
                  <a:pt x="5737" y="3561"/>
                </a:moveTo>
                <a:lnTo>
                  <a:pt x="5789" y="3862"/>
                </a:lnTo>
                <a:cubicBezTo>
                  <a:pt x="5815" y="4008"/>
                  <a:pt x="5929" y="4133"/>
                  <a:pt x="6075" y="4180"/>
                </a:cubicBezTo>
                <a:cubicBezTo>
                  <a:pt x="6398" y="4268"/>
                  <a:pt x="6700" y="4445"/>
                  <a:pt x="6939" y="4680"/>
                </a:cubicBezTo>
                <a:cubicBezTo>
                  <a:pt x="7016" y="4756"/>
                  <a:pt x="7118" y="4794"/>
                  <a:pt x="7222" y="4794"/>
                </a:cubicBezTo>
                <a:cubicBezTo>
                  <a:pt x="7267" y="4794"/>
                  <a:pt x="7312" y="4787"/>
                  <a:pt x="7356" y="4773"/>
                </a:cubicBezTo>
                <a:lnTo>
                  <a:pt x="7642" y="4669"/>
                </a:lnTo>
                <a:lnTo>
                  <a:pt x="7840" y="5018"/>
                </a:lnTo>
                <a:lnTo>
                  <a:pt x="7605" y="5216"/>
                </a:lnTo>
                <a:cubicBezTo>
                  <a:pt x="7491" y="5309"/>
                  <a:pt x="7439" y="5476"/>
                  <a:pt x="7475" y="5622"/>
                </a:cubicBezTo>
                <a:cubicBezTo>
                  <a:pt x="7522" y="5794"/>
                  <a:pt x="7543" y="5960"/>
                  <a:pt x="7543" y="6127"/>
                </a:cubicBezTo>
                <a:cubicBezTo>
                  <a:pt x="7543" y="6288"/>
                  <a:pt x="7522" y="6455"/>
                  <a:pt x="7475" y="6626"/>
                </a:cubicBezTo>
                <a:cubicBezTo>
                  <a:pt x="7439" y="6777"/>
                  <a:pt x="7491" y="6933"/>
                  <a:pt x="7605" y="7038"/>
                </a:cubicBezTo>
                <a:lnTo>
                  <a:pt x="7840" y="7230"/>
                </a:lnTo>
                <a:lnTo>
                  <a:pt x="7642" y="7584"/>
                </a:lnTo>
                <a:lnTo>
                  <a:pt x="7356" y="7480"/>
                </a:lnTo>
                <a:cubicBezTo>
                  <a:pt x="7310" y="7464"/>
                  <a:pt x="7262" y="7455"/>
                  <a:pt x="7215" y="7455"/>
                </a:cubicBezTo>
                <a:cubicBezTo>
                  <a:pt x="7113" y="7455"/>
                  <a:pt x="7014" y="7494"/>
                  <a:pt x="6939" y="7569"/>
                </a:cubicBezTo>
                <a:cubicBezTo>
                  <a:pt x="6694" y="7803"/>
                  <a:pt x="6398" y="7980"/>
                  <a:pt x="6075" y="8068"/>
                </a:cubicBezTo>
                <a:cubicBezTo>
                  <a:pt x="5924" y="8110"/>
                  <a:pt x="5815" y="8235"/>
                  <a:pt x="5789" y="8391"/>
                </a:cubicBezTo>
                <a:lnTo>
                  <a:pt x="5737" y="8688"/>
                </a:lnTo>
                <a:lnTo>
                  <a:pt x="5331" y="8688"/>
                </a:lnTo>
                <a:lnTo>
                  <a:pt x="5279" y="8391"/>
                </a:lnTo>
                <a:cubicBezTo>
                  <a:pt x="5253" y="8240"/>
                  <a:pt x="5138" y="8115"/>
                  <a:pt x="4992" y="8068"/>
                </a:cubicBezTo>
                <a:cubicBezTo>
                  <a:pt x="4670" y="7980"/>
                  <a:pt x="4368" y="7803"/>
                  <a:pt x="4123" y="7569"/>
                </a:cubicBezTo>
                <a:cubicBezTo>
                  <a:pt x="4045" y="7494"/>
                  <a:pt x="3944" y="7455"/>
                  <a:pt x="3844" y="7455"/>
                </a:cubicBezTo>
                <a:cubicBezTo>
                  <a:pt x="3798" y="7455"/>
                  <a:pt x="3751" y="7464"/>
                  <a:pt x="3707" y="7480"/>
                </a:cubicBezTo>
                <a:lnTo>
                  <a:pt x="3420" y="7584"/>
                </a:lnTo>
                <a:lnTo>
                  <a:pt x="3217" y="7230"/>
                </a:lnTo>
                <a:lnTo>
                  <a:pt x="3452" y="7038"/>
                </a:lnTo>
                <a:cubicBezTo>
                  <a:pt x="3566" y="6939"/>
                  <a:pt x="3618" y="6777"/>
                  <a:pt x="3582" y="6626"/>
                </a:cubicBezTo>
                <a:cubicBezTo>
                  <a:pt x="3535" y="6455"/>
                  <a:pt x="3514" y="6288"/>
                  <a:pt x="3514" y="6127"/>
                </a:cubicBezTo>
                <a:cubicBezTo>
                  <a:pt x="3514" y="5960"/>
                  <a:pt x="3535" y="5794"/>
                  <a:pt x="3582" y="5622"/>
                </a:cubicBezTo>
                <a:cubicBezTo>
                  <a:pt x="3618" y="5476"/>
                  <a:pt x="3566" y="5320"/>
                  <a:pt x="3452" y="5216"/>
                </a:cubicBezTo>
                <a:lnTo>
                  <a:pt x="3217" y="5018"/>
                </a:lnTo>
                <a:lnTo>
                  <a:pt x="3420" y="4669"/>
                </a:lnTo>
                <a:lnTo>
                  <a:pt x="3707" y="4773"/>
                </a:lnTo>
                <a:cubicBezTo>
                  <a:pt x="3749" y="4789"/>
                  <a:pt x="3794" y="4797"/>
                  <a:pt x="3838" y="4797"/>
                </a:cubicBezTo>
                <a:cubicBezTo>
                  <a:pt x="3940" y="4797"/>
                  <a:pt x="4043" y="4756"/>
                  <a:pt x="4123" y="4680"/>
                </a:cubicBezTo>
                <a:cubicBezTo>
                  <a:pt x="4363" y="4445"/>
                  <a:pt x="4659" y="4268"/>
                  <a:pt x="4987" y="4180"/>
                </a:cubicBezTo>
                <a:cubicBezTo>
                  <a:pt x="5143" y="4138"/>
                  <a:pt x="5253" y="4019"/>
                  <a:pt x="5279" y="3862"/>
                </a:cubicBezTo>
                <a:lnTo>
                  <a:pt x="5331" y="3561"/>
                </a:lnTo>
                <a:close/>
                <a:moveTo>
                  <a:pt x="4992" y="2754"/>
                </a:moveTo>
                <a:cubicBezTo>
                  <a:pt x="4805" y="2754"/>
                  <a:pt x="4633" y="2889"/>
                  <a:pt x="4597" y="3087"/>
                </a:cubicBezTo>
                <a:lnTo>
                  <a:pt x="4524" y="3483"/>
                </a:lnTo>
                <a:cubicBezTo>
                  <a:pt x="4243" y="3587"/>
                  <a:pt x="3977" y="3743"/>
                  <a:pt x="3748" y="3930"/>
                </a:cubicBezTo>
                <a:lnTo>
                  <a:pt x="3374" y="3795"/>
                </a:lnTo>
                <a:cubicBezTo>
                  <a:pt x="3329" y="3779"/>
                  <a:pt x="3282" y="3772"/>
                  <a:pt x="3236" y="3772"/>
                </a:cubicBezTo>
                <a:cubicBezTo>
                  <a:pt x="3096" y="3772"/>
                  <a:pt x="2959" y="3842"/>
                  <a:pt x="2884" y="3972"/>
                </a:cubicBezTo>
                <a:lnTo>
                  <a:pt x="2343" y="4909"/>
                </a:lnTo>
                <a:cubicBezTo>
                  <a:pt x="2249" y="5075"/>
                  <a:pt x="2286" y="5294"/>
                  <a:pt x="2437" y="5424"/>
                </a:cubicBezTo>
                <a:lnTo>
                  <a:pt x="2744" y="5684"/>
                </a:lnTo>
                <a:cubicBezTo>
                  <a:pt x="2718" y="5830"/>
                  <a:pt x="2702" y="5981"/>
                  <a:pt x="2702" y="6132"/>
                </a:cubicBezTo>
                <a:cubicBezTo>
                  <a:pt x="2702" y="6283"/>
                  <a:pt x="2718" y="6429"/>
                  <a:pt x="2744" y="6580"/>
                </a:cubicBezTo>
                <a:lnTo>
                  <a:pt x="2437" y="6840"/>
                </a:lnTo>
                <a:cubicBezTo>
                  <a:pt x="2286" y="6965"/>
                  <a:pt x="2249" y="7178"/>
                  <a:pt x="2343" y="7355"/>
                </a:cubicBezTo>
                <a:lnTo>
                  <a:pt x="2884" y="8292"/>
                </a:lnTo>
                <a:cubicBezTo>
                  <a:pt x="2959" y="8418"/>
                  <a:pt x="3096" y="8493"/>
                  <a:pt x="3238" y="8493"/>
                </a:cubicBezTo>
                <a:cubicBezTo>
                  <a:pt x="3283" y="8493"/>
                  <a:pt x="3329" y="8485"/>
                  <a:pt x="3374" y="8469"/>
                </a:cubicBezTo>
                <a:lnTo>
                  <a:pt x="3748" y="8328"/>
                </a:lnTo>
                <a:cubicBezTo>
                  <a:pt x="3983" y="8521"/>
                  <a:pt x="4243" y="8667"/>
                  <a:pt x="4524" y="8781"/>
                </a:cubicBezTo>
                <a:lnTo>
                  <a:pt x="4597" y="9177"/>
                </a:lnTo>
                <a:cubicBezTo>
                  <a:pt x="4628" y="9369"/>
                  <a:pt x="4800" y="9510"/>
                  <a:pt x="4992" y="9510"/>
                </a:cubicBezTo>
                <a:lnTo>
                  <a:pt x="6075" y="9510"/>
                </a:lnTo>
                <a:cubicBezTo>
                  <a:pt x="6268" y="9510"/>
                  <a:pt x="6439" y="9364"/>
                  <a:pt x="6471" y="9177"/>
                </a:cubicBezTo>
                <a:lnTo>
                  <a:pt x="6544" y="8781"/>
                </a:lnTo>
                <a:cubicBezTo>
                  <a:pt x="6819" y="8677"/>
                  <a:pt x="7090" y="8521"/>
                  <a:pt x="7314" y="8328"/>
                </a:cubicBezTo>
                <a:lnTo>
                  <a:pt x="7694" y="8469"/>
                </a:lnTo>
                <a:cubicBezTo>
                  <a:pt x="7737" y="8484"/>
                  <a:pt x="7783" y="8491"/>
                  <a:pt x="7827" y="8491"/>
                </a:cubicBezTo>
                <a:cubicBezTo>
                  <a:pt x="7970" y="8491"/>
                  <a:pt x="8108" y="8419"/>
                  <a:pt x="8183" y="8292"/>
                </a:cubicBezTo>
                <a:lnTo>
                  <a:pt x="8719" y="7355"/>
                </a:lnTo>
                <a:cubicBezTo>
                  <a:pt x="8818" y="7183"/>
                  <a:pt x="8782" y="6970"/>
                  <a:pt x="8631" y="6840"/>
                </a:cubicBezTo>
                <a:lnTo>
                  <a:pt x="8324" y="6580"/>
                </a:lnTo>
                <a:cubicBezTo>
                  <a:pt x="8350" y="6429"/>
                  <a:pt x="8365" y="6283"/>
                  <a:pt x="8365" y="6132"/>
                </a:cubicBezTo>
                <a:cubicBezTo>
                  <a:pt x="8365" y="5981"/>
                  <a:pt x="8350" y="5830"/>
                  <a:pt x="8324" y="5684"/>
                </a:cubicBezTo>
                <a:lnTo>
                  <a:pt x="8631" y="5424"/>
                </a:lnTo>
                <a:cubicBezTo>
                  <a:pt x="8782" y="5299"/>
                  <a:pt x="8818" y="5086"/>
                  <a:pt x="8719" y="4909"/>
                </a:cubicBezTo>
                <a:lnTo>
                  <a:pt x="8183" y="3972"/>
                </a:lnTo>
                <a:cubicBezTo>
                  <a:pt x="8109" y="3844"/>
                  <a:pt x="7975" y="3768"/>
                  <a:pt x="7835" y="3768"/>
                </a:cubicBezTo>
                <a:cubicBezTo>
                  <a:pt x="7788" y="3768"/>
                  <a:pt x="7740" y="3776"/>
                  <a:pt x="7694" y="3795"/>
                </a:cubicBezTo>
                <a:lnTo>
                  <a:pt x="7314" y="3930"/>
                </a:lnTo>
                <a:cubicBezTo>
                  <a:pt x="7080" y="3743"/>
                  <a:pt x="6819" y="3592"/>
                  <a:pt x="6544" y="3483"/>
                </a:cubicBezTo>
                <a:lnTo>
                  <a:pt x="6471" y="3087"/>
                </a:lnTo>
                <a:cubicBezTo>
                  <a:pt x="6439" y="2889"/>
                  <a:pt x="6268" y="2754"/>
                  <a:pt x="6075" y="2754"/>
                </a:cubicBezTo>
                <a:close/>
                <a:moveTo>
                  <a:pt x="5530" y="815"/>
                </a:moveTo>
                <a:cubicBezTo>
                  <a:pt x="7107" y="815"/>
                  <a:pt x="8683" y="1130"/>
                  <a:pt x="10250" y="1760"/>
                </a:cubicBezTo>
                <a:lnTo>
                  <a:pt x="10250" y="6059"/>
                </a:lnTo>
                <a:lnTo>
                  <a:pt x="10255" y="6059"/>
                </a:lnTo>
                <a:cubicBezTo>
                  <a:pt x="10255" y="9109"/>
                  <a:pt x="8365" y="11868"/>
                  <a:pt x="5534" y="12977"/>
                </a:cubicBezTo>
                <a:cubicBezTo>
                  <a:pt x="2702" y="11868"/>
                  <a:pt x="807" y="9104"/>
                  <a:pt x="807" y="6059"/>
                </a:cubicBezTo>
                <a:lnTo>
                  <a:pt x="807" y="1760"/>
                </a:lnTo>
                <a:cubicBezTo>
                  <a:pt x="2377" y="1130"/>
                  <a:pt x="3954" y="815"/>
                  <a:pt x="5530" y="815"/>
                </a:cubicBezTo>
                <a:close/>
                <a:moveTo>
                  <a:pt x="5534" y="0"/>
                </a:moveTo>
                <a:cubicBezTo>
                  <a:pt x="3774" y="0"/>
                  <a:pt x="1999" y="370"/>
                  <a:pt x="251" y="1114"/>
                </a:cubicBezTo>
                <a:cubicBezTo>
                  <a:pt x="100" y="1177"/>
                  <a:pt x="1" y="1322"/>
                  <a:pt x="1" y="1484"/>
                </a:cubicBezTo>
                <a:lnTo>
                  <a:pt x="1" y="6059"/>
                </a:lnTo>
                <a:cubicBezTo>
                  <a:pt x="1" y="7751"/>
                  <a:pt x="516" y="9385"/>
                  <a:pt x="1484" y="10770"/>
                </a:cubicBezTo>
                <a:cubicBezTo>
                  <a:pt x="2452" y="12165"/>
                  <a:pt x="3806" y="13206"/>
                  <a:pt x="5393" y="13789"/>
                </a:cubicBezTo>
                <a:cubicBezTo>
                  <a:pt x="5440" y="13804"/>
                  <a:pt x="5488" y="13812"/>
                  <a:pt x="5536" y="13812"/>
                </a:cubicBezTo>
                <a:cubicBezTo>
                  <a:pt x="5583" y="13812"/>
                  <a:pt x="5630" y="13804"/>
                  <a:pt x="5674" y="13789"/>
                </a:cubicBezTo>
                <a:cubicBezTo>
                  <a:pt x="7262" y="13206"/>
                  <a:pt x="8615" y="12165"/>
                  <a:pt x="9583" y="10770"/>
                </a:cubicBezTo>
                <a:cubicBezTo>
                  <a:pt x="10557" y="9380"/>
                  <a:pt x="11067" y="7751"/>
                  <a:pt x="11067" y="6059"/>
                </a:cubicBezTo>
                <a:lnTo>
                  <a:pt x="11067" y="1484"/>
                </a:lnTo>
                <a:cubicBezTo>
                  <a:pt x="11062" y="1322"/>
                  <a:pt x="10973" y="1171"/>
                  <a:pt x="10817" y="1114"/>
                </a:cubicBezTo>
                <a:cubicBezTo>
                  <a:pt x="9068" y="380"/>
                  <a:pt x="7288" y="0"/>
                  <a:pt x="55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709;p42">
            <a:extLst>
              <a:ext uri="{FF2B5EF4-FFF2-40B4-BE49-F238E27FC236}">
                <a16:creationId xmlns:a16="http://schemas.microsoft.com/office/drawing/2014/main" id="{9D2E3187-6CBF-9162-F379-38CA77DEB9DC}"/>
              </a:ext>
            </a:extLst>
          </p:cNvPr>
          <p:cNvCxnSpPr>
            <a:cxnSpLocks/>
          </p:cNvCxnSpPr>
          <p:nvPr/>
        </p:nvCxnSpPr>
        <p:spPr>
          <a:xfrm>
            <a:off x="3692385" y="1925234"/>
            <a:ext cx="0" cy="14485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" name="Google Shape;711;p42">
            <a:extLst>
              <a:ext uri="{FF2B5EF4-FFF2-40B4-BE49-F238E27FC236}">
                <a16:creationId xmlns:a16="http://schemas.microsoft.com/office/drawing/2014/main" id="{A0231EF3-D2E9-9983-FB3A-16F1E8E540FC}"/>
              </a:ext>
            </a:extLst>
          </p:cNvPr>
          <p:cNvSpPr txBox="1">
            <a:spLocks/>
          </p:cNvSpPr>
          <p:nvPr/>
        </p:nvSpPr>
        <p:spPr>
          <a:xfrm>
            <a:off x="2946886" y="1595211"/>
            <a:ext cx="1490699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ru-RU" sz="1400" dirty="0"/>
              <a:t>Надёжность  </a:t>
            </a:r>
          </a:p>
        </p:txBody>
      </p:sp>
      <p:sp>
        <p:nvSpPr>
          <p:cNvPr id="7" name="Google Shape;710;p42">
            <a:extLst>
              <a:ext uri="{FF2B5EF4-FFF2-40B4-BE49-F238E27FC236}">
                <a16:creationId xmlns:a16="http://schemas.microsoft.com/office/drawing/2014/main" id="{E7E63ADF-C700-CBA0-9BC1-3E5C093EEE1F}"/>
              </a:ext>
            </a:extLst>
          </p:cNvPr>
          <p:cNvSpPr txBox="1">
            <a:spLocks/>
          </p:cNvSpPr>
          <p:nvPr/>
        </p:nvSpPr>
        <p:spPr>
          <a:xfrm>
            <a:off x="2947035" y="2016111"/>
            <a:ext cx="1490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ru-RU" sz="1000" dirty="0"/>
              <a:t>Встроенные технологии, такие как Oracle Real Application </a:t>
            </a:r>
            <a:r>
              <a:rPr lang="ru-RU" sz="1000" dirty="0" err="1"/>
              <a:t>Clusters</a:t>
            </a:r>
            <a:r>
              <a:rPr lang="ru-RU" sz="1000" dirty="0"/>
              <a:t> (RAC) и Data Guard, обеспечивают высокую защиту данных при сбоях</a:t>
            </a:r>
            <a:endParaRPr lang="en-US" sz="1000" dirty="0"/>
          </a:p>
        </p:txBody>
      </p:sp>
      <p:cxnSp>
        <p:nvCxnSpPr>
          <p:cNvPr id="8" name="Google Shape;709;p42">
            <a:extLst>
              <a:ext uri="{FF2B5EF4-FFF2-40B4-BE49-F238E27FC236}">
                <a16:creationId xmlns:a16="http://schemas.microsoft.com/office/drawing/2014/main" id="{DB46822D-E373-A6D7-6C91-D697E486A7CD}"/>
              </a:ext>
            </a:extLst>
          </p:cNvPr>
          <p:cNvCxnSpPr>
            <a:cxnSpLocks/>
          </p:cNvCxnSpPr>
          <p:nvPr/>
        </p:nvCxnSpPr>
        <p:spPr>
          <a:xfrm>
            <a:off x="5451766" y="1933531"/>
            <a:ext cx="0" cy="14485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" name="Google Shape;711;p42">
            <a:extLst>
              <a:ext uri="{FF2B5EF4-FFF2-40B4-BE49-F238E27FC236}">
                <a16:creationId xmlns:a16="http://schemas.microsoft.com/office/drawing/2014/main" id="{85DDA25C-FB47-C6DB-91AF-4BDE95CC1831}"/>
              </a:ext>
            </a:extLst>
          </p:cNvPr>
          <p:cNvSpPr txBox="1">
            <a:spLocks/>
          </p:cNvSpPr>
          <p:nvPr/>
        </p:nvSpPr>
        <p:spPr>
          <a:xfrm>
            <a:off x="4706267" y="1603508"/>
            <a:ext cx="1490699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ru-RU" sz="1200" dirty="0"/>
              <a:t>Безопасность </a:t>
            </a:r>
          </a:p>
        </p:txBody>
      </p:sp>
      <p:sp>
        <p:nvSpPr>
          <p:cNvPr id="10" name="Google Shape;710;p42">
            <a:extLst>
              <a:ext uri="{FF2B5EF4-FFF2-40B4-BE49-F238E27FC236}">
                <a16:creationId xmlns:a16="http://schemas.microsoft.com/office/drawing/2014/main" id="{75A4C64E-B0FC-748F-EEA8-CEF428A84919}"/>
              </a:ext>
            </a:extLst>
          </p:cNvPr>
          <p:cNvSpPr txBox="1">
            <a:spLocks/>
          </p:cNvSpPr>
          <p:nvPr/>
        </p:nvSpPr>
        <p:spPr>
          <a:xfrm>
            <a:off x="4706416" y="2024408"/>
            <a:ext cx="1490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ru-RU" sz="1000" dirty="0"/>
              <a:t>Поддержка шифрования данных, аутентификации пользователей, ролевого управления</a:t>
            </a:r>
            <a:endParaRPr lang="en-US" sz="1000" dirty="0"/>
          </a:p>
        </p:txBody>
      </p:sp>
      <p:cxnSp>
        <p:nvCxnSpPr>
          <p:cNvPr id="11" name="Google Shape;709;p42">
            <a:extLst>
              <a:ext uri="{FF2B5EF4-FFF2-40B4-BE49-F238E27FC236}">
                <a16:creationId xmlns:a16="http://schemas.microsoft.com/office/drawing/2014/main" id="{F95860D6-851B-771A-7614-098009ABC14A}"/>
              </a:ext>
            </a:extLst>
          </p:cNvPr>
          <p:cNvCxnSpPr>
            <a:cxnSpLocks/>
          </p:cNvCxnSpPr>
          <p:nvPr/>
        </p:nvCxnSpPr>
        <p:spPr>
          <a:xfrm>
            <a:off x="7265175" y="1933531"/>
            <a:ext cx="0" cy="14485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" name="Google Shape;711;p42">
            <a:extLst>
              <a:ext uri="{FF2B5EF4-FFF2-40B4-BE49-F238E27FC236}">
                <a16:creationId xmlns:a16="http://schemas.microsoft.com/office/drawing/2014/main" id="{2A20B8A7-5E7D-254D-C930-4F539243AEB1}"/>
              </a:ext>
            </a:extLst>
          </p:cNvPr>
          <p:cNvSpPr txBox="1">
            <a:spLocks/>
          </p:cNvSpPr>
          <p:nvPr/>
        </p:nvSpPr>
        <p:spPr>
          <a:xfrm>
            <a:off x="6519676" y="1603508"/>
            <a:ext cx="1490699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ru-RU" sz="1400" dirty="0"/>
              <a:t>Гибкость </a:t>
            </a:r>
          </a:p>
        </p:txBody>
      </p:sp>
      <p:sp>
        <p:nvSpPr>
          <p:cNvPr id="13" name="Google Shape;710;p42">
            <a:extLst>
              <a:ext uri="{FF2B5EF4-FFF2-40B4-BE49-F238E27FC236}">
                <a16:creationId xmlns:a16="http://schemas.microsoft.com/office/drawing/2014/main" id="{31F14303-5588-57B3-4561-24DACB7DE862}"/>
              </a:ext>
            </a:extLst>
          </p:cNvPr>
          <p:cNvSpPr txBox="1">
            <a:spLocks/>
          </p:cNvSpPr>
          <p:nvPr/>
        </p:nvSpPr>
        <p:spPr>
          <a:xfrm>
            <a:off x="6519825" y="2024408"/>
            <a:ext cx="1490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ru-RU" sz="1000" dirty="0"/>
              <a:t>Oracle Database работает на различных операционных системах, включая Windows, Linux и Unix</a:t>
            </a:r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E2676-7A49-67E6-77FC-D983AE3F0CB4}"/>
              </a:ext>
            </a:extLst>
          </p:cNvPr>
          <p:cNvSpPr txBox="1"/>
          <p:nvPr/>
        </p:nvSpPr>
        <p:spPr>
          <a:xfrm>
            <a:off x="115454" y="4775200"/>
            <a:ext cx="489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МД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50487EE-301D-4648-2FB0-CD79657CBD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3718" y="-124245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DB3631F8-AC15-679D-EB13-50ECE46E8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>
            <a:extLst>
              <a:ext uri="{FF2B5EF4-FFF2-40B4-BE49-F238E27FC236}">
                <a16:creationId xmlns:a16="http://schemas.microsoft.com/office/drawing/2014/main" id="{E97C2C3C-29A8-25F5-5CA2-7EED4EABAD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65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Средства</a:t>
            </a:r>
            <a:r>
              <a:rPr lang="en-US" dirty="0"/>
              <a:t> </a:t>
            </a:r>
            <a:r>
              <a:rPr lang="ru-RU" dirty="0"/>
              <a:t>разработки</a:t>
            </a:r>
            <a:endParaRPr dirty="0"/>
          </a:p>
        </p:txBody>
      </p:sp>
      <p:graphicFrame>
        <p:nvGraphicFramePr>
          <p:cNvPr id="366" name="Google Shape;366;p29">
            <a:extLst>
              <a:ext uri="{FF2B5EF4-FFF2-40B4-BE49-F238E27FC236}">
                <a16:creationId xmlns:a16="http://schemas.microsoft.com/office/drawing/2014/main" id="{0BE71E48-DBF8-5EED-B020-CC7D01E22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081280"/>
              </p:ext>
            </p:extLst>
          </p:nvPr>
        </p:nvGraphicFramePr>
        <p:xfrm>
          <a:off x="720000" y="1658801"/>
          <a:ext cx="7704000" cy="2149924"/>
        </p:xfrm>
        <a:graphic>
          <a:graphicData uri="http://schemas.openxmlformats.org/drawingml/2006/table">
            <a:tbl>
              <a:tblPr>
                <a:noFill/>
                <a:tableStyleId>{B95C9C42-4800-4AD2-A900-E0A5AC67C405}</a:tableStyleId>
              </a:tblPr>
              <a:tblGrid>
                <a:gridCol w="242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Средства анализа и проектирования</a:t>
                      </a:r>
                      <a:endParaRPr sz="1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Figma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,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Drawio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,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lucid.app</a:t>
                      </a:r>
                      <a:endParaRPr sz="9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95144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Средства разработки</a:t>
                      </a:r>
                      <a:endParaRPr lang="ru-RU" sz="1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Sublime Text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, 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VS code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, (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Django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),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Системы управления базами данных (СУБД)</a:t>
                      </a:r>
                      <a:endParaRPr lang="ru-RU" sz="1000" b="1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Oracle-database</a:t>
                      </a:r>
                      <a:endParaRPr sz="9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2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Средства документирования и управления проектами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мод 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Shell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, </a:t>
                      </a:r>
                      <a:endParaRPr sz="9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Средства развертывания и сопровождения</a:t>
                      </a:r>
                      <a:endParaRPr lang="ru-RU" sz="1000" b="1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Хостинг 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VPS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Ps.kz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, 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Plesk panel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, 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Nginx</a:t>
                      </a:r>
                      <a:endParaRPr sz="9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Средства отладки и тестирования</a:t>
                      </a:r>
                      <a:endParaRPr sz="1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Unittest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, 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test.py</a:t>
                      </a:r>
                      <a:endParaRPr sz="9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7" name="Google Shape;367;p29">
            <a:extLst>
              <a:ext uri="{FF2B5EF4-FFF2-40B4-BE49-F238E27FC236}">
                <a16:creationId xmlns:a16="http://schemas.microsoft.com/office/drawing/2014/main" id="{77822007-C93A-8C87-087F-703076DEB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8650" y="1076575"/>
            <a:ext cx="7704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Этапы проектирования информационной системы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2AD87E-83CE-5D2C-95A4-1CC454ED19F8}"/>
              </a:ext>
            </a:extLst>
          </p:cNvPr>
          <p:cNvSpPr txBox="1"/>
          <p:nvPr/>
        </p:nvSpPr>
        <p:spPr>
          <a:xfrm>
            <a:off x="60036" y="4784436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E4FD4D18-E498-6B0C-DFF3-A76FBD0C55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0780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>
          <a:extLst>
            <a:ext uri="{FF2B5EF4-FFF2-40B4-BE49-F238E27FC236}">
              <a16:creationId xmlns:a16="http://schemas.microsoft.com/office/drawing/2014/main" id="{9745FDA5-710D-C969-1765-D254B54A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>
            <a:extLst>
              <a:ext uri="{FF2B5EF4-FFF2-40B4-BE49-F238E27FC236}">
                <a16:creationId xmlns:a16="http://schemas.microsoft.com/office/drawing/2014/main" id="{968D067F-7DE5-7CAB-4105-F42215794B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2943" y="1158394"/>
            <a:ext cx="3614526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Механизм взаимодействия с Oracle Database</a:t>
            </a:r>
          </a:p>
        </p:txBody>
      </p:sp>
      <p:sp>
        <p:nvSpPr>
          <p:cNvPr id="599" name="Google Shape;599;p39">
            <a:extLst>
              <a:ext uri="{FF2B5EF4-FFF2-40B4-BE49-F238E27FC236}">
                <a16:creationId xmlns:a16="http://schemas.microsoft.com/office/drawing/2014/main" id="{84D2F552-5176-56D5-E005-158F01616E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62943" y="2416244"/>
            <a:ext cx="352122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/>
              <a:t>Oracle Database Express Edition (XE) — это бесплатная версия реляционной базы данных Oracle с ограниченными ресурсами, которая способна работать с </a:t>
            </a:r>
            <a:r>
              <a:rPr lang="en-US" sz="1300" dirty="0"/>
              <a:t>Django</a:t>
            </a:r>
            <a:r>
              <a:rPr lang="ru-RU" sz="1300" dirty="0"/>
              <a:t>, предназначенная для разработки, тестирования и небольших проектов. </a:t>
            </a:r>
            <a:endParaRPr lang="en-US" sz="1300" dirty="0"/>
          </a:p>
        </p:txBody>
      </p:sp>
      <p:grpSp>
        <p:nvGrpSpPr>
          <p:cNvPr id="600" name="Google Shape;600;p39">
            <a:extLst>
              <a:ext uri="{FF2B5EF4-FFF2-40B4-BE49-F238E27FC236}">
                <a16:creationId xmlns:a16="http://schemas.microsoft.com/office/drawing/2014/main" id="{B1CBDF6C-61C8-3A47-2241-764D88B9AA89}"/>
              </a:ext>
            </a:extLst>
          </p:cNvPr>
          <p:cNvGrpSpPr/>
          <p:nvPr/>
        </p:nvGrpSpPr>
        <p:grpSpPr>
          <a:xfrm>
            <a:off x="911250" y="1222800"/>
            <a:ext cx="3792079" cy="2697899"/>
            <a:chOff x="911250" y="1222800"/>
            <a:chExt cx="3792079" cy="2697899"/>
          </a:xfrm>
        </p:grpSpPr>
        <p:sp>
          <p:nvSpPr>
            <p:cNvPr id="601" name="Google Shape;601;p39">
              <a:extLst>
                <a:ext uri="{FF2B5EF4-FFF2-40B4-BE49-F238E27FC236}">
                  <a16:creationId xmlns:a16="http://schemas.microsoft.com/office/drawing/2014/main" id="{95DC2374-1CC5-931A-9D98-96790F165E78}"/>
                </a:ext>
              </a:extLst>
            </p:cNvPr>
            <p:cNvSpPr/>
            <p:nvPr/>
          </p:nvSpPr>
          <p:spPr>
            <a:xfrm>
              <a:off x="911250" y="1222800"/>
              <a:ext cx="3792079" cy="2186144"/>
            </a:xfrm>
            <a:custGeom>
              <a:avLst/>
              <a:gdLst/>
              <a:ahLst/>
              <a:cxnLst/>
              <a:rect l="l" t="t" r="r" b="b"/>
              <a:pathLst>
                <a:path w="109479" h="69138" extrusionOk="0">
                  <a:moveTo>
                    <a:pt x="4971" y="1"/>
                  </a:moveTo>
                  <a:cubicBezTo>
                    <a:pt x="2238" y="1"/>
                    <a:pt x="0" y="2237"/>
                    <a:pt x="0" y="4972"/>
                  </a:cubicBezTo>
                  <a:lnTo>
                    <a:pt x="0" y="64165"/>
                  </a:lnTo>
                  <a:cubicBezTo>
                    <a:pt x="0" y="66900"/>
                    <a:pt x="2237" y="69137"/>
                    <a:pt x="4971" y="69137"/>
                  </a:cubicBezTo>
                  <a:lnTo>
                    <a:pt x="104507" y="69137"/>
                  </a:lnTo>
                  <a:cubicBezTo>
                    <a:pt x="107241" y="69137"/>
                    <a:pt x="109479" y="66900"/>
                    <a:pt x="109479" y="64165"/>
                  </a:cubicBezTo>
                  <a:lnTo>
                    <a:pt x="109479" y="4972"/>
                  </a:lnTo>
                  <a:cubicBezTo>
                    <a:pt x="109479" y="2238"/>
                    <a:pt x="107243" y="1"/>
                    <a:pt x="104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>
              <a:extLst>
                <a:ext uri="{FF2B5EF4-FFF2-40B4-BE49-F238E27FC236}">
                  <a16:creationId xmlns:a16="http://schemas.microsoft.com/office/drawing/2014/main" id="{B1399480-7DE4-0A6A-6C5D-B5EF6DDB11BF}"/>
                </a:ext>
              </a:extLst>
            </p:cNvPr>
            <p:cNvSpPr/>
            <p:nvPr/>
          </p:nvSpPr>
          <p:spPr>
            <a:xfrm>
              <a:off x="1956662" y="3740136"/>
              <a:ext cx="1701314" cy="89864"/>
            </a:xfrm>
            <a:custGeom>
              <a:avLst/>
              <a:gdLst/>
              <a:ahLst/>
              <a:cxnLst/>
              <a:rect l="l" t="t" r="r" b="b"/>
              <a:pathLst>
                <a:path w="53805" h="2842" extrusionOk="0">
                  <a:moveTo>
                    <a:pt x="1" y="1"/>
                  </a:moveTo>
                  <a:lnTo>
                    <a:pt x="1" y="2841"/>
                  </a:lnTo>
                  <a:lnTo>
                    <a:pt x="53805" y="2841"/>
                  </a:lnTo>
                  <a:lnTo>
                    <a:pt x="53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>
              <a:extLst>
                <a:ext uri="{FF2B5EF4-FFF2-40B4-BE49-F238E27FC236}">
                  <a16:creationId xmlns:a16="http://schemas.microsoft.com/office/drawing/2014/main" id="{E8862D78-F2B1-2A0B-67E0-B06181C4DE97}"/>
                </a:ext>
              </a:extLst>
            </p:cNvPr>
            <p:cNvSpPr/>
            <p:nvPr/>
          </p:nvSpPr>
          <p:spPr>
            <a:xfrm>
              <a:off x="2178465" y="3409108"/>
              <a:ext cx="1257717" cy="331030"/>
            </a:xfrm>
            <a:custGeom>
              <a:avLst/>
              <a:gdLst/>
              <a:ahLst/>
              <a:cxnLst/>
              <a:rect l="l" t="t" r="r" b="b"/>
              <a:pathLst>
                <a:path w="39776" h="10469" extrusionOk="0">
                  <a:moveTo>
                    <a:pt x="0" y="0"/>
                  </a:moveTo>
                  <a:lnTo>
                    <a:pt x="0" y="10469"/>
                  </a:lnTo>
                  <a:lnTo>
                    <a:pt x="39776" y="10469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>
              <a:extLst>
                <a:ext uri="{FF2B5EF4-FFF2-40B4-BE49-F238E27FC236}">
                  <a16:creationId xmlns:a16="http://schemas.microsoft.com/office/drawing/2014/main" id="{D0101F48-9E89-2FFF-B66B-9EBA01E1F73D}"/>
                </a:ext>
              </a:extLst>
            </p:cNvPr>
            <p:cNvSpPr/>
            <p:nvPr/>
          </p:nvSpPr>
          <p:spPr>
            <a:xfrm>
              <a:off x="2178465" y="3409108"/>
              <a:ext cx="1257717" cy="190669"/>
            </a:xfrm>
            <a:custGeom>
              <a:avLst/>
              <a:gdLst/>
              <a:ahLst/>
              <a:cxnLst/>
              <a:rect l="l" t="t" r="r" b="b"/>
              <a:pathLst>
                <a:path w="39776" h="6030" extrusionOk="0">
                  <a:moveTo>
                    <a:pt x="0" y="0"/>
                  </a:moveTo>
                  <a:lnTo>
                    <a:pt x="0" y="1945"/>
                  </a:lnTo>
                  <a:lnTo>
                    <a:pt x="39776" y="6030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>
              <a:extLst>
                <a:ext uri="{FF2B5EF4-FFF2-40B4-BE49-F238E27FC236}">
                  <a16:creationId xmlns:a16="http://schemas.microsoft.com/office/drawing/2014/main" id="{A5BE6D6B-4407-6569-6DE6-8039C1C4D5E9}"/>
                </a:ext>
              </a:extLst>
            </p:cNvPr>
            <p:cNvSpPr/>
            <p:nvPr/>
          </p:nvSpPr>
          <p:spPr>
            <a:xfrm>
              <a:off x="1342538" y="3821547"/>
              <a:ext cx="3105163" cy="99152"/>
            </a:xfrm>
            <a:custGeom>
              <a:avLst/>
              <a:gdLst/>
              <a:ahLst/>
              <a:cxnLst/>
              <a:rect l="l" t="t" r="r" b="b"/>
              <a:pathLst>
                <a:path w="151158" h="3136" extrusionOk="0">
                  <a:moveTo>
                    <a:pt x="1568" y="0"/>
                  </a:moveTo>
                  <a:cubicBezTo>
                    <a:pt x="702" y="0"/>
                    <a:pt x="1" y="702"/>
                    <a:pt x="1" y="1567"/>
                  </a:cubicBezTo>
                  <a:cubicBezTo>
                    <a:pt x="1" y="2434"/>
                    <a:pt x="702" y="3136"/>
                    <a:pt x="1568" y="3136"/>
                  </a:cubicBezTo>
                  <a:lnTo>
                    <a:pt x="149589" y="3136"/>
                  </a:lnTo>
                  <a:cubicBezTo>
                    <a:pt x="150455" y="3136"/>
                    <a:pt x="151157" y="2433"/>
                    <a:pt x="151157" y="1567"/>
                  </a:cubicBezTo>
                  <a:cubicBezTo>
                    <a:pt x="151157" y="703"/>
                    <a:pt x="150455" y="1"/>
                    <a:pt x="149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6" name="Google Shape;606;p39">
              <a:extLst>
                <a:ext uri="{FF2B5EF4-FFF2-40B4-BE49-F238E27FC236}">
                  <a16:creationId xmlns:a16="http://schemas.microsoft.com/office/drawing/2014/main" id="{A6D63EC8-75C6-B363-DAA1-4A37BFCD9AD1}"/>
                </a:ext>
              </a:extLst>
            </p:cNvPr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184988" y="1431490"/>
              <a:ext cx="3262713" cy="17676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3AAFB7-01E2-8545-BC3C-DCEB85DE353F}"/>
              </a:ext>
            </a:extLst>
          </p:cNvPr>
          <p:cNvSpPr txBox="1"/>
          <p:nvPr/>
        </p:nvSpPr>
        <p:spPr>
          <a:xfrm>
            <a:off x="96982" y="4738255"/>
            <a:ext cx="466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МД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8542CDF-FCAB-2343-6AD1-73875D3BE3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7136" y="56689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81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9DDD6530-7ABE-3C08-A62D-55973A46D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>
            <a:extLst>
              <a:ext uri="{FF2B5EF4-FFF2-40B4-BE49-F238E27FC236}">
                <a16:creationId xmlns:a16="http://schemas.microsoft.com/office/drawing/2014/main" id="{13E90D41-153B-48E4-8F6C-7BED44BFE3BC}"/>
              </a:ext>
            </a:extLst>
          </p:cNvPr>
          <p:cNvSpPr/>
          <p:nvPr/>
        </p:nvSpPr>
        <p:spPr>
          <a:xfrm>
            <a:off x="4833375" y="1284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>
            <a:extLst>
              <a:ext uri="{FF2B5EF4-FFF2-40B4-BE49-F238E27FC236}">
                <a16:creationId xmlns:a16="http://schemas.microsoft.com/office/drawing/2014/main" id="{92ECC99A-8081-DFB2-E300-0A3C862BB2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56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Подключение к </a:t>
            </a:r>
            <a:r>
              <a:rPr lang="en-US" sz="3200" dirty="0"/>
              <a:t>Django</a:t>
            </a:r>
            <a:endParaRPr lang="en-US" sz="3200" b="0" dirty="0"/>
          </a:p>
        </p:txBody>
      </p:sp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462E86F2-1BE1-B8D6-CE2A-A00C076526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4787" y="2027813"/>
            <a:ext cx="3076525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Прежде чем подключить базу данных, необходимо установить драйвер</a:t>
            </a:r>
            <a:r>
              <a:rPr lang="en-US" dirty="0"/>
              <a:t> </a:t>
            </a:r>
            <a:r>
              <a:rPr lang="en-US" dirty="0" err="1"/>
              <a:t>cx_Oracle</a:t>
            </a:r>
            <a:endParaRPr lang="en-US"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B2806636-95AC-A7BD-39A3-875CC60ED1A6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544788" y="1298825"/>
            <a:ext cx="2652100" cy="7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Установка необходимых компонентов</a:t>
            </a:r>
            <a:endParaRPr lang="en-US" sz="18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4FD0DF9C-D513-8402-1550-9A5EE583B4D3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745824" y="1284419"/>
            <a:ext cx="2529099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600" dirty="0"/>
              <a:t>Настройка параметров базы данных в settings.py</a:t>
            </a:r>
            <a:endParaRPr sz="1600"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7055B8A5-5A84-5BBB-F80A-FBF8722767EB}"/>
              </a:ext>
            </a:extLst>
          </p:cNvPr>
          <p:cNvSpPr/>
          <p:nvPr/>
        </p:nvSpPr>
        <p:spPr>
          <a:xfrm>
            <a:off x="632338" y="12988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65F4D9C1-CB55-004C-0CA2-5DA28C6672B3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23388" y="1312319"/>
            <a:ext cx="62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1552B125-CE92-A933-C396-452254948DA2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897275" y="1298819"/>
            <a:ext cx="6822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D5B6410-73B9-0680-0AB8-C8933127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389501"/>
            <a:ext cx="3905250" cy="12858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2013B9-20FC-F3E0-C820-C34C98FD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375" y="3389501"/>
            <a:ext cx="4023827" cy="1417485"/>
          </a:xfrm>
          <a:prstGeom prst="rect">
            <a:avLst/>
          </a:prstGeom>
        </p:spPr>
      </p:pic>
      <p:sp>
        <p:nvSpPr>
          <p:cNvPr id="27" name="Google Shape;376;p30">
            <a:extLst>
              <a:ext uri="{FF2B5EF4-FFF2-40B4-BE49-F238E27FC236}">
                <a16:creationId xmlns:a16="http://schemas.microsoft.com/office/drawing/2014/main" id="{C0E3D424-D00E-8D4E-AA3D-5D0B42F56A81}"/>
              </a:ext>
            </a:extLst>
          </p:cNvPr>
          <p:cNvSpPr txBox="1">
            <a:spLocks/>
          </p:cNvSpPr>
          <p:nvPr/>
        </p:nvSpPr>
        <p:spPr>
          <a:xfrm>
            <a:off x="4897275" y="2015819"/>
            <a:ext cx="3076525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/>
              <a:t>В файле settings.py Django необходимо указать параметры подключения к базе данных Oracle XE в словаре DATABASES</a:t>
            </a:r>
            <a:endParaRPr lang="en-US" dirty="0"/>
          </a:p>
        </p:txBody>
      </p:sp>
      <p:cxnSp>
        <p:nvCxnSpPr>
          <p:cNvPr id="28" name="Google Shape;709;p42">
            <a:extLst>
              <a:ext uri="{FF2B5EF4-FFF2-40B4-BE49-F238E27FC236}">
                <a16:creationId xmlns:a16="http://schemas.microsoft.com/office/drawing/2014/main" id="{5DF05F60-54B9-8EB1-B26A-713BF5F0E1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1303" y="2883327"/>
            <a:ext cx="3684356" cy="162962"/>
          </a:xfrm>
          <a:prstGeom prst="bentConnector3">
            <a:avLst>
              <a:gd name="adj1" fmla="val 57863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B5BC5E-A345-9556-66D8-75860A9D1405}"/>
              </a:ext>
            </a:extLst>
          </p:cNvPr>
          <p:cNvSpPr txBox="1"/>
          <p:nvPr/>
        </p:nvSpPr>
        <p:spPr>
          <a:xfrm>
            <a:off x="73891" y="4835723"/>
            <a:ext cx="24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858C4323-90A5-891C-87FD-ED72E341D5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70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57C7E93C-0763-A5AC-7269-1569486F0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>
            <a:extLst>
              <a:ext uri="{FF2B5EF4-FFF2-40B4-BE49-F238E27FC236}">
                <a16:creationId xmlns:a16="http://schemas.microsoft.com/office/drawing/2014/main" id="{69AC1306-183D-9877-7FED-CC930C71511C}"/>
              </a:ext>
            </a:extLst>
          </p:cNvPr>
          <p:cNvSpPr/>
          <p:nvPr/>
        </p:nvSpPr>
        <p:spPr>
          <a:xfrm>
            <a:off x="4833375" y="1284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>
            <a:extLst>
              <a:ext uri="{FF2B5EF4-FFF2-40B4-BE49-F238E27FC236}">
                <a16:creationId xmlns:a16="http://schemas.microsoft.com/office/drawing/2014/main" id="{12E534B8-4EBC-BB5A-2C0A-855DB71546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56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Развёртывание</a:t>
            </a:r>
            <a:endParaRPr lang="en-US" sz="3200" b="0" dirty="0"/>
          </a:p>
        </p:txBody>
      </p:sp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BAFC0D06-F01D-53D4-55FC-199781DF47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4787" y="2027813"/>
            <a:ext cx="3076525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Услуга виртуальной машины на сервере с удалённым управлением </a:t>
            </a:r>
            <a:r>
              <a:rPr lang="en-US" dirty="0"/>
              <a:t>VPS</a:t>
            </a:r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E0E48E54-F983-AED3-E3AD-AA5812F71AAF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643375" y="1324109"/>
            <a:ext cx="1556173" cy="514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Nginx</a:t>
            </a:r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026470B6-9F06-F0F1-EFAF-2F6F0592B706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643236" y="1324109"/>
            <a:ext cx="2529099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1600" dirty="0">
                <a:hlinkClick r:id="rId3"/>
              </a:rPr>
              <a:t>PS </a:t>
            </a:r>
            <a:r>
              <a:rPr lang="ru-RU" sz="1600" dirty="0" err="1">
                <a:hlinkClick r:id="rId3"/>
              </a:rPr>
              <a:t>Cloud</a:t>
            </a:r>
            <a:r>
              <a:rPr lang="ru-RU" sz="1600" dirty="0">
                <a:hlinkClick r:id="rId3"/>
              </a:rPr>
              <a:t> Services. Облачный провайдер</a:t>
            </a:r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77520B0F-E80B-67E4-E34B-6A27CAA20E59}"/>
              </a:ext>
            </a:extLst>
          </p:cNvPr>
          <p:cNvSpPr/>
          <p:nvPr/>
        </p:nvSpPr>
        <p:spPr>
          <a:xfrm>
            <a:off x="632338" y="12988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019C1A12-B0D6-AB81-FF24-F03BB79580D9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23388" y="1312319"/>
            <a:ext cx="62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5F7812A9-7C4D-65C8-C37C-00E338DE9992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897275" y="1298819"/>
            <a:ext cx="6822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" name="Google Shape;376;p30">
            <a:extLst>
              <a:ext uri="{FF2B5EF4-FFF2-40B4-BE49-F238E27FC236}">
                <a16:creationId xmlns:a16="http://schemas.microsoft.com/office/drawing/2014/main" id="{9F3B0E7B-6BC4-9AA8-7A92-B0BA7847760B}"/>
              </a:ext>
            </a:extLst>
          </p:cNvPr>
          <p:cNvSpPr txBox="1">
            <a:spLocks/>
          </p:cNvSpPr>
          <p:nvPr/>
        </p:nvSpPr>
        <p:spPr>
          <a:xfrm>
            <a:off x="4897275" y="2015819"/>
            <a:ext cx="3076525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1100" dirty="0"/>
              <a:t>Управление и направление трафика и развертывания серверов, механизм для адресации по определенному порту. Установка</a:t>
            </a:r>
            <a:r>
              <a:rPr lang="en-US" sz="1100" dirty="0"/>
              <a:t> </a:t>
            </a:r>
            <a:r>
              <a:rPr lang="ru-RU" sz="1100" dirty="0"/>
              <a:t>шифрованного канала связи по </a:t>
            </a:r>
            <a:r>
              <a:rPr lang="en-US" sz="1100" dirty="0"/>
              <a:t>SSL</a:t>
            </a:r>
          </a:p>
        </p:txBody>
      </p:sp>
      <p:cxnSp>
        <p:nvCxnSpPr>
          <p:cNvPr id="28" name="Google Shape;709;p42">
            <a:extLst>
              <a:ext uri="{FF2B5EF4-FFF2-40B4-BE49-F238E27FC236}">
                <a16:creationId xmlns:a16="http://schemas.microsoft.com/office/drawing/2014/main" id="{AE5AE566-9936-2ADF-165A-D8FBB081AED8}"/>
              </a:ext>
            </a:extLst>
          </p:cNvPr>
          <p:cNvCxnSpPr>
            <a:cxnSpLocks/>
          </p:cNvCxnSpPr>
          <p:nvPr/>
        </p:nvCxnSpPr>
        <p:spPr>
          <a:xfrm rot="5400000">
            <a:off x="2833352" y="2861060"/>
            <a:ext cx="3477079" cy="219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4D1783-C32B-C27D-4A4A-A087F264060B}"/>
              </a:ext>
            </a:extLst>
          </p:cNvPr>
          <p:cNvSpPr txBox="1"/>
          <p:nvPr/>
        </p:nvSpPr>
        <p:spPr>
          <a:xfrm>
            <a:off x="73891" y="4835723"/>
            <a:ext cx="24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E4E739F-7DA8-DFAF-E1D2-A8DF19F4B5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55EF8C-5BE0-AC36-BDD0-53726D03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12" y="2817373"/>
            <a:ext cx="2068693" cy="2246393"/>
          </a:xfrm>
          <a:prstGeom prst="rect">
            <a:avLst/>
          </a:prstGeom>
        </p:spPr>
      </p:pic>
      <p:pic>
        <p:nvPicPr>
          <p:cNvPr id="1026" name="Picture 2" descr="Install Nginx and configure it as a reverse proxy server - ASP.NET Core |  Microsoft Learn">
            <a:extLst>
              <a:ext uri="{FF2B5EF4-FFF2-40B4-BE49-F238E27FC236}">
                <a16:creationId xmlns:a16="http://schemas.microsoft.com/office/drawing/2014/main" id="{D16DFB23-9897-5C65-CE9B-54CB8679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30" y="3163647"/>
            <a:ext cx="3181952" cy="16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087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E816FA64-4190-961D-2CD5-CDA0475E8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>
            <a:extLst>
              <a:ext uri="{FF2B5EF4-FFF2-40B4-BE49-F238E27FC236}">
                <a16:creationId xmlns:a16="http://schemas.microsoft.com/office/drawing/2014/main" id="{81C8D20A-644C-B737-577B-8DAB7A4E97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284" y="2145113"/>
            <a:ext cx="4398672" cy="1582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400" dirty="0"/>
              <a:t>Контентные рекомендательные системы используют признаки объектов и предпочтения пользователей, чтобы предсказывать интерес. Машинное обучение позволяет автоматически обучать модель на статистике и формировать персональные рекомендации.</a:t>
            </a:r>
            <a:endParaRPr lang="en-US" sz="1400" dirty="0"/>
          </a:p>
        </p:txBody>
      </p:sp>
      <p:sp>
        <p:nvSpPr>
          <p:cNvPr id="436" name="Google Shape;436;p32">
            <a:extLst>
              <a:ext uri="{FF2B5EF4-FFF2-40B4-BE49-F238E27FC236}">
                <a16:creationId xmlns:a16="http://schemas.microsoft.com/office/drawing/2014/main" id="{46DF5288-5727-8E99-6165-6EE7D18AF5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904" y="620466"/>
            <a:ext cx="6789415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/>
              <a:t>Реализация механизмов </a:t>
            </a:r>
            <a:r>
              <a:rPr lang="ru-RU" sz="3200" dirty="0" err="1"/>
              <a:t>рекоменаций</a:t>
            </a:r>
            <a:endParaRPr lang="ru-RU" sz="3200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A3E02A6-5754-81CB-2A83-58DEDF2A8281}"/>
              </a:ext>
            </a:extLst>
          </p:cNvPr>
          <p:cNvGrpSpPr/>
          <p:nvPr/>
        </p:nvGrpSpPr>
        <p:grpSpPr>
          <a:xfrm>
            <a:off x="5650455" y="3020356"/>
            <a:ext cx="2838321" cy="2137555"/>
            <a:chOff x="5779860" y="1816508"/>
            <a:chExt cx="2838321" cy="2137555"/>
          </a:xfrm>
        </p:grpSpPr>
        <p:sp>
          <p:nvSpPr>
            <p:cNvPr id="3" name="Google Shape;553;p37">
              <a:extLst>
                <a:ext uri="{FF2B5EF4-FFF2-40B4-BE49-F238E27FC236}">
                  <a16:creationId xmlns:a16="http://schemas.microsoft.com/office/drawing/2014/main" id="{A50D06F5-42DA-09D7-980B-9646674E352E}"/>
                </a:ext>
              </a:extLst>
            </p:cNvPr>
            <p:cNvSpPr/>
            <p:nvPr/>
          </p:nvSpPr>
          <p:spPr>
            <a:xfrm>
              <a:off x="5779860" y="3162221"/>
              <a:ext cx="2838295" cy="446791"/>
            </a:xfrm>
            <a:custGeom>
              <a:avLst/>
              <a:gdLst/>
              <a:ahLst/>
              <a:cxnLst/>
              <a:rect l="l" t="t" r="r" b="b"/>
              <a:pathLst>
                <a:path w="109481" h="17234" extrusionOk="0">
                  <a:moveTo>
                    <a:pt x="1" y="1"/>
                  </a:moveTo>
                  <a:lnTo>
                    <a:pt x="1" y="12261"/>
                  </a:lnTo>
                  <a:cubicBezTo>
                    <a:pt x="1" y="14996"/>
                    <a:pt x="2240" y="17234"/>
                    <a:pt x="4972" y="17234"/>
                  </a:cubicBezTo>
                  <a:lnTo>
                    <a:pt x="104509" y="17234"/>
                  </a:lnTo>
                  <a:cubicBezTo>
                    <a:pt x="107244" y="17234"/>
                    <a:pt x="109481" y="14996"/>
                    <a:pt x="109481" y="12261"/>
                  </a:cubicBezTo>
                  <a:lnTo>
                    <a:pt x="1094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0F0A94C7-5418-673A-E283-EFC4B454B950}"/>
                </a:ext>
              </a:extLst>
            </p:cNvPr>
            <p:cNvGrpSpPr/>
            <p:nvPr/>
          </p:nvGrpSpPr>
          <p:grpSpPr>
            <a:xfrm>
              <a:off x="5779938" y="1816508"/>
              <a:ext cx="2838243" cy="2137555"/>
              <a:chOff x="5779938" y="1816508"/>
              <a:chExt cx="2838243" cy="2137555"/>
            </a:xfrm>
          </p:grpSpPr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7BB03D5C-822C-59C6-168E-1A75AA20EEA5}"/>
                  </a:ext>
                </a:extLst>
              </p:cNvPr>
              <p:cNvGrpSpPr/>
              <p:nvPr/>
            </p:nvGrpSpPr>
            <p:grpSpPr>
              <a:xfrm>
                <a:off x="5779938" y="1816508"/>
                <a:ext cx="2838243" cy="2137555"/>
                <a:chOff x="5779938" y="1816508"/>
                <a:chExt cx="2838243" cy="2137555"/>
              </a:xfrm>
            </p:grpSpPr>
            <p:sp>
              <p:nvSpPr>
                <p:cNvPr id="2" name="Google Shape;552;p37">
                  <a:extLst>
                    <a:ext uri="{FF2B5EF4-FFF2-40B4-BE49-F238E27FC236}">
                      <a16:creationId xmlns:a16="http://schemas.microsoft.com/office/drawing/2014/main" id="{2836D4FD-0A81-BB79-6838-8D5056D59B4D}"/>
                    </a:ext>
                  </a:extLst>
                </p:cNvPr>
                <p:cNvSpPr/>
                <p:nvPr/>
              </p:nvSpPr>
              <p:spPr>
                <a:xfrm>
                  <a:off x="5779938" y="1816508"/>
                  <a:ext cx="2838243" cy="1792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79" h="69138" extrusionOk="0">
                      <a:moveTo>
                        <a:pt x="4971" y="1"/>
                      </a:moveTo>
                      <a:cubicBezTo>
                        <a:pt x="2238" y="1"/>
                        <a:pt x="0" y="2237"/>
                        <a:pt x="0" y="4972"/>
                      </a:cubicBezTo>
                      <a:lnTo>
                        <a:pt x="0" y="64165"/>
                      </a:lnTo>
                      <a:cubicBezTo>
                        <a:pt x="0" y="66900"/>
                        <a:pt x="2237" y="69137"/>
                        <a:pt x="4971" y="69137"/>
                      </a:cubicBezTo>
                      <a:lnTo>
                        <a:pt x="104507" y="69137"/>
                      </a:lnTo>
                      <a:cubicBezTo>
                        <a:pt x="107241" y="69137"/>
                        <a:pt x="109479" y="66900"/>
                        <a:pt x="109479" y="64165"/>
                      </a:cubicBezTo>
                      <a:lnTo>
                        <a:pt x="109479" y="4972"/>
                      </a:lnTo>
                      <a:cubicBezTo>
                        <a:pt x="109479" y="2238"/>
                        <a:pt x="107243" y="1"/>
                        <a:pt x="1045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" name="Google Shape;554;p37">
                  <a:extLst>
                    <a:ext uri="{FF2B5EF4-FFF2-40B4-BE49-F238E27FC236}">
                      <a16:creationId xmlns:a16="http://schemas.microsoft.com/office/drawing/2014/main" id="{AC7860B8-C27A-CE17-A39D-38A27BA677F0}"/>
                    </a:ext>
                  </a:extLst>
                </p:cNvPr>
                <p:cNvSpPr/>
                <p:nvPr/>
              </p:nvSpPr>
              <p:spPr>
                <a:xfrm>
                  <a:off x="5854038" y="1910641"/>
                  <a:ext cx="2690030" cy="120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62" h="46523" extrusionOk="0">
                      <a:moveTo>
                        <a:pt x="1598" y="1"/>
                      </a:moveTo>
                      <a:cubicBezTo>
                        <a:pt x="719" y="1"/>
                        <a:pt x="1" y="720"/>
                        <a:pt x="1" y="1600"/>
                      </a:cubicBezTo>
                      <a:lnTo>
                        <a:pt x="1" y="44925"/>
                      </a:lnTo>
                      <a:cubicBezTo>
                        <a:pt x="1" y="45804"/>
                        <a:pt x="719" y="46523"/>
                        <a:pt x="1598" y="46523"/>
                      </a:cubicBezTo>
                      <a:lnTo>
                        <a:pt x="102162" y="46523"/>
                      </a:lnTo>
                      <a:cubicBezTo>
                        <a:pt x="103042" y="46523"/>
                        <a:pt x="103761" y="45804"/>
                        <a:pt x="103761" y="44925"/>
                      </a:cubicBezTo>
                      <a:lnTo>
                        <a:pt x="103761" y="1600"/>
                      </a:lnTo>
                      <a:cubicBezTo>
                        <a:pt x="103761" y="720"/>
                        <a:pt x="103042" y="1"/>
                        <a:pt x="102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" name="Google Shape;555;p37">
                  <a:extLst>
                    <a:ext uri="{FF2B5EF4-FFF2-40B4-BE49-F238E27FC236}">
                      <a16:creationId xmlns:a16="http://schemas.microsoft.com/office/drawing/2014/main" id="{B9904057-49E6-38BB-BBC8-B251503517C4}"/>
                    </a:ext>
                  </a:extLst>
                </p:cNvPr>
                <p:cNvSpPr/>
                <p:nvPr/>
              </p:nvSpPr>
              <p:spPr>
                <a:xfrm>
                  <a:off x="6501677" y="3880384"/>
                  <a:ext cx="1394895" cy="73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05" h="2842" extrusionOk="0">
                      <a:moveTo>
                        <a:pt x="1" y="1"/>
                      </a:moveTo>
                      <a:lnTo>
                        <a:pt x="1" y="2841"/>
                      </a:lnTo>
                      <a:lnTo>
                        <a:pt x="53805" y="2841"/>
                      </a:lnTo>
                      <a:lnTo>
                        <a:pt x="538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" name="Google Shape;556;p37">
                  <a:extLst>
                    <a:ext uri="{FF2B5EF4-FFF2-40B4-BE49-F238E27FC236}">
                      <a16:creationId xmlns:a16="http://schemas.microsoft.com/office/drawing/2014/main" id="{2BA4A56E-B995-83DB-61EB-5662F2DA04BB}"/>
                    </a:ext>
                  </a:extLst>
                </p:cNvPr>
                <p:cNvSpPr/>
                <p:nvPr/>
              </p:nvSpPr>
              <p:spPr>
                <a:xfrm>
                  <a:off x="6683531" y="3608986"/>
                  <a:ext cx="1031193" cy="27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6" h="10469" extrusionOk="0">
                      <a:moveTo>
                        <a:pt x="0" y="0"/>
                      </a:moveTo>
                      <a:lnTo>
                        <a:pt x="0" y="10469"/>
                      </a:lnTo>
                      <a:lnTo>
                        <a:pt x="39776" y="10469"/>
                      </a:lnTo>
                      <a:lnTo>
                        <a:pt x="3977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" name="Google Shape;557;p37">
                <a:extLst>
                  <a:ext uri="{FF2B5EF4-FFF2-40B4-BE49-F238E27FC236}">
                    <a16:creationId xmlns:a16="http://schemas.microsoft.com/office/drawing/2014/main" id="{BB332B53-A390-6B16-D625-095E111698D6}"/>
                  </a:ext>
                </a:extLst>
              </p:cNvPr>
              <p:cNvSpPr/>
              <p:nvPr/>
            </p:nvSpPr>
            <p:spPr>
              <a:xfrm>
                <a:off x="6683531" y="3613471"/>
                <a:ext cx="1031193" cy="156328"/>
              </a:xfrm>
              <a:custGeom>
                <a:avLst/>
                <a:gdLst/>
                <a:ahLst/>
                <a:cxnLst/>
                <a:rect l="l" t="t" r="r" b="b"/>
                <a:pathLst>
                  <a:path w="39776" h="6030" extrusionOk="0">
                    <a:moveTo>
                      <a:pt x="0" y="0"/>
                    </a:moveTo>
                    <a:lnTo>
                      <a:pt x="0" y="1945"/>
                    </a:lnTo>
                    <a:lnTo>
                      <a:pt x="39776" y="6030"/>
                    </a:lnTo>
                    <a:lnTo>
                      <a:pt x="397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558;p37">
            <a:extLst>
              <a:ext uri="{FF2B5EF4-FFF2-40B4-BE49-F238E27FC236}">
                <a16:creationId xmlns:a16="http://schemas.microsoft.com/office/drawing/2014/main" id="{4C407930-3C97-1D23-0E63-0D79C37D313B}"/>
              </a:ext>
            </a:extLst>
          </p:cNvPr>
          <p:cNvSpPr/>
          <p:nvPr/>
        </p:nvSpPr>
        <p:spPr>
          <a:xfrm>
            <a:off x="5182312" y="5150967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2">
            <a:extLst>
              <a:ext uri="{FF2B5EF4-FFF2-40B4-BE49-F238E27FC236}">
                <a16:creationId xmlns:a16="http://schemas.microsoft.com/office/drawing/2014/main" id="{1BD41369-F591-C3B3-4C5D-0663C7B89933}"/>
              </a:ext>
            </a:extLst>
          </p:cNvPr>
          <p:cNvSpPr/>
          <p:nvPr/>
        </p:nvSpPr>
        <p:spPr>
          <a:xfrm>
            <a:off x="6827791" y="1108386"/>
            <a:ext cx="887474" cy="1768009"/>
          </a:xfrm>
          <a:custGeom>
            <a:avLst/>
            <a:gdLst/>
            <a:ahLst/>
            <a:cxnLst/>
            <a:rect l="l" t="t" r="r" b="b"/>
            <a:pathLst>
              <a:path w="34025" h="67784" extrusionOk="0">
                <a:moveTo>
                  <a:pt x="4295" y="0"/>
                </a:moveTo>
                <a:cubicBezTo>
                  <a:pt x="1934" y="0"/>
                  <a:pt x="1" y="1933"/>
                  <a:pt x="1" y="4295"/>
                </a:cubicBezTo>
                <a:lnTo>
                  <a:pt x="1" y="63488"/>
                </a:lnTo>
                <a:cubicBezTo>
                  <a:pt x="1" y="65850"/>
                  <a:pt x="1934" y="67783"/>
                  <a:pt x="4295" y="67783"/>
                </a:cubicBezTo>
                <a:lnTo>
                  <a:pt x="29730" y="67783"/>
                </a:lnTo>
                <a:cubicBezTo>
                  <a:pt x="32091" y="67783"/>
                  <a:pt x="34024" y="65850"/>
                  <a:pt x="34024" y="63488"/>
                </a:cubicBezTo>
                <a:lnTo>
                  <a:pt x="34024" y="4295"/>
                </a:lnTo>
                <a:cubicBezTo>
                  <a:pt x="34024" y="1933"/>
                  <a:pt x="32091" y="0"/>
                  <a:pt x="297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Google Shape;440;p32">
            <a:extLst>
              <a:ext uri="{FF2B5EF4-FFF2-40B4-BE49-F238E27FC236}">
                <a16:creationId xmlns:a16="http://schemas.microsoft.com/office/drawing/2014/main" id="{8A5FED86-6229-DF5C-9C7F-D53893E18317}"/>
              </a:ext>
            </a:extLst>
          </p:cNvPr>
          <p:cNvSpPr/>
          <p:nvPr/>
        </p:nvSpPr>
        <p:spPr>
          <a:xfrm>
            <a:off x="6903513" y="1213738"/>
            <a:ext cx="735983" cy="1462186"/>
          </a:xfrm>
          <a:custGeom>
            <a:avLst/>
            <a:gdLst/>
            <a:ahLst/>
            <a:cxnLst/>
            <a:rect l="l" t="t" r="r" b="b"/>
            <a:pathLst>
              <a:path w="28217" h="56059" extrusionOk="0">
                <a:moveTo>
                  <a:pt x="1" y="1"/>
                </a:moveTo>
                <a:lnTo>
                  <a:pt x="1" y="56059"/>
                </a:lnTo>
                <a:lnTo>
                  <a:pt x="28217" y="56059"/>
                </a:lnTo>
                <a:lnTo>
                  <a:pt x="282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32">
            <a:extLst>
              <a:ext uri="{FF2B5EF4-FFF2-40B4-BE49-F238E27FC236}">
                <a16:creationId xmlns:a16="http://schemas.microsoft.com/office/drawing/2014/main" id="{648C3A9D-0532-3E8A-24FA-49586990DB8B}"/>
              </a:ext>
            </a:extLst>
          </p:cNvPr>
          <p:cNvSpPr/>
          <p:nvPr/>
        </p:nvSpPr>
        <p:spPr>
          <a:xfrm>
            <a:off x="7187541" y="2738535"/>
            <a:ext cx="167949" cy="56000"/>
          </a:xfrm>
          <a:custGeom>
            <a:avLst/>
            <a:gdLst/>
            <a:ahLst/>
            <a:cxnLst/>
            <a:rect l="l" t="t" r="r" b="b"/>
            <a:pathLst>
              <a:path w="6439" h="2147" extrusionOk="0">
                <a:moveTo>
                  <a:pt x="1073" y="0"/>
                </a:moveTo>
                <a:cubicBezTo>
                  <a:pt x="481" y="0"/>
                  <a:pt x="1" y="481"/>
                  <a:pt x="1" y="1073"/>
                </a:cubicBezTo>
                <a:cubicBezTo>
                  <a:pt x="1" y="1666"/>
                  <a:pt x="480" y="2146"/>
                  <a:pt x="1073" y="2146"/>
                </a:cubicBezTo>
                <a:lnTo>
                  <a:pt x="5365" y="2146"/>
                </a:lnTo>
                <a:cubicBezTo>
                  <a:pt x="5958" y="2146"/>
                  <a:pt x="6439" y="1666"/>
                  <a:pt x="6439" y="1073"/>
                </a:cubicBezTo>
                <a:cubicBezTo>
                  <a:pt x="6439" y="481"/>
                  <a:pt x="5960" y="0"/>
                  <a:pt x="53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2">
            <a:extLst>
              <a:ext uri="{FF2B5EF4-FFF2-40B4-BE49-F238E27FC236}">
                <a16:creationId xmlns:a16="http://schemas.microsoft.com/office/drawing/2014/main" id="{E741E31D-5BB5-7A45-6318-615FB33D59A3}"/>
              </a:ext>
            </a:extLst>
          </p:cNvPr>
          <p:cNvSpPr/>
          <p:nvPr/>
        </p:nvSpPr>
        <p:spPr>
          <a:xfrm>
            <a:off x="6903513" y="1213764"/>
            <a:ext cx="735983" cy="1462160"/>
          </a:xfrm>
          <a:custGeom>
            <a:avLst/>
            <a:gdLst/>
            <a:ahLst/>
            <a:cxnLst/>
            <a:rect l="l" t="t" r="r" b="b"/>
            <a:pathLst>
              <a:path w="28217" h="56058" extrusionOk="0">
                <a:moveTo>
                  <a:pt x="28217" y="1"/>
                </a:moveTo>
                <a:lnTo>
                  <a:pt x="1" y="56058"/>
                </a:lnTo>
                <a:lnTo>
                  <a:pt x="28217" y="56058"/>
                </a:lnTo>
                <a:lnTo>
                  <a:pt x="282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2">
            <a:extLst>
              <a:ext uri="{FF2B5EF4-FFF2-40B4-BE49-F238E27FC236}">
                <a16:creationId xmlns:a16="http://schemas.microsoft.com/office/drawing/2014/main" id="{91A76C59-FDE8-86C2-2371-7F17C7BA8703}"/>
              </a:ext>
            </a:extLst>
          </p:cNvPr>
          <p:cNvSpPr/>
          <p:nvPr/>
        </p:nvSpPr>
        <p:spPr>
          <a:xfrm>
            <a:off x="6786083" y="1967581"/>
            <a:ext cx="344713" cy="314013"/>
          </a:xfrm>
          <a:custGeom>
            <a:avLst/>
            <a:gdLst/>
            <a:ahLst/>
            <a:cxnLst/>
            <a:rect l="l" t="t" r="r" b="b"/>
            <a:pathLst>
              <a:path w="13216" h="12039" extrusionOk="0">
                <a:moveTo>
                  <a:pt x="6608" y="0"/>
                </a:moveTo>
                <a:cubicBezTo>
                  <a:pt x="5068" y="0"/>
                  <a:pt x="3527" y="588"/>
                  <a:pt x="2352" y="1763"/>
                </a:cubicBezTo>
                <a:cubicBezTo>
                  <a:pt x="1" y="4114"/>
                  <a:pt x="1" y="7925"/>
                  <a:pt x="2352" y="10276"/>
                </a:cubicBezTo>
                <a:cubicBezTo>
                  <a:pt x="3526" y="11451"/>
                  <a:pt x="5067" y="12039"/>
                  <a:pt x="6607" y="12039"/>
                </a:cubicBezTo>
                <a:cubicBezTo>
                  <a:pt x="8147" y="12039"/>
                  <a:pt x="9688" y="11451"/>
                  <a:pt x="10864" y="10275"/>
                </a:cubicBezTo>
                <a:cubicBezTo>
                  <a:pt x="13215" y="7925"/>
                  <a:pt x="13215" y="4114"/>
                  <a:pt x="10864" y="1763"/>
                </a:cubicBezTo>
                <a:cubicBezTo>
                  <a:pt x="9689" y="588"/>
                  <a:pt x="8148" y="0"/>
                  <a:pt x="66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>
            <a:extLst>
              <a:ext uri="{FF2B5EF4-FFF2-40B4-BE49-F238E27FC236}">
                <a16:creationId xmlns:a16="http://schemas.microsoft.com/office/drawing/2014/main" id="{EBE7F012-026C-B184-51F3-4F32AFD1357F}"/>
              </a:ext>
            </a:extLst>
          </p:cNvPr>
          <p:cNvSpPr/>
          <p:nvPr/>
        </p:nvSpPr>
        <p:spPr>
          <a:xfrm>
            <a:off x="7051774" y="2217906"/>
            <a:ext cx="199770" cy="199691"/>
          </a:xfrm>
          <a:custGeom>
            <a:avLst/>
            <a:gdLst/>
            <a:ahLst/>
            <a:cxnLst/>
            <a:rect l="l" t="t" r="r" b="b"/>
            <a:pathLst>
              <a:path w="7659" h="7656" extrusionOk="0">
                <a:moveTo>
                  <a:pt x="1357" y="0"/>
                </a:moveTo>
                <a:lnTo>
                  <a:pt x="0" y="1356"/>
                </a:lnTo>
                <a:lnTo>
                  <a:pt x="6301" y="7656"/>
                </a:lnTo>
                <a:lnTo>
                  <a:pt x="7658" y="6301"/>
                </a:lnTo>
                <a:lnTo>
                  <a:pt x="135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028A78D-3DB0-D913-23FC-57452D95DF02}"/>
              </a:ext>
            </a:extLst>
          </p:cNvPr>
          <p:cNvGrpSpPr/>
          <p:nvPr/>
        </p:nvGrpSpPr>
        <p:grpSpPr>
          <a:xfrm>
            <a:off x="7377556" y="1375894"/>
            <a:ext cx="469599" cy="402539"/>
            <a:chOff x="7788426" y="2622309"/>
            <a:chExt cx="469599" cy="402539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C41F71EF-5E93-0AFB-92AE-1990FA12F0FC}"/>
                </a:ext>
              </a:extLst>
            </p:cNvPr>
            <p:cNvGrpSpPr/>
            <p:nvPr/>
          </p:nvGrpSpPr>
          <p:grpSpPr>
            <a:xfrm>
              <a:off x="7788426" y="2622309"/>
              <a:ext cx="469599" cy="402539"/>
              <a:chOff x="7788426" y="2622309"/>
              <a:chExt cx="469599" cy="402539"/>
            </a:xfrm>
          </p:grpSpPr>
          <p:sp>
            <p:nvSpPr>
              <p:cNvPr id="447" name="Google Shape;447;p32">
                <a:extLst>
                  <a:ext uri="{FF2B5EF4-FFF2-40B4-BE49-F238E27FC236}">
                    <a16:creationId xmlns:a16="http://schemas.microsoft.com/office/drawing/2014/main" id="{CFF7552A-A352-FD49-F45B-856F68A57E73}"/>
                  </a:ext>
                </a:extLst>
              </p:cNvPr>
              <p:cNvSpPr/>
              <p:nvPr/>
            </p:nvSpPr>
            <p:spPr>
              <a:xfrm>
                <a:off x="7788427" y="2622309"/>
                <a:ext cx="469598" cy="357937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0"/>
                    </a:moveTo>
                    <a:cubicBezTo>
                      <a:pt x="436" y="0"/>
                      <a:pt x="0" y="487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2"/>
                      <a:pt x="2586" y="13722"/>
                    </a:cubicBezTo>
                    <a:lnTo>
                      <a:pt x="15427" y="13722"/>
                    </a:lnTo>
                    <a:cubicBezTo>
                      <a:pt x="16024" y="13722"/>
                      <a:pt x="16580" y="13237"/>
                      <a:pt x="16660" y="12645"/>
                    </a:cubicBezTo>
                    <a:lnTo>
                      <a:pt x="17924" y="3237"/>
                    </a:lnTo>
                    <a:cubicBezTo>
                      <a:pt x="18004" y="2642"/>
                      <a:pt x="17578" y="2159"/>
                      <a:pt x="16979" y="2159"/>
                    </a:cubicBezTo>
                    <a:lnTo>
                      <a:pt x="10452" y="2159"/>
                    </a:lnTo>
                    <a:cubicBezTo>
                      <a:pt x="9854" y="2159"/>
                      <a:pt x="9363" y="1674"/>
                      <a:pt x="9363" y="1079"/>
                    </a:cubicBezTo>
                    <a:cubicBezTo>
                      <a:pt x="9363" y="486"/>
                      <a:pt x="8874" y="0"/>
                      <a:pt x="8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5E35134C-EDC1-C13E-CBE2-E852B46EC95F}"/>
                  </a:ext>
                </a:extLst>
              </p:cNvPr>
              <p:cNvGrpSpPr/>
              <p:nvPr/>
            </p:nvGrpSpPr>
            <p:grpSpPr>
              <a:xfrm>
                <a:off x="7788426" y="2648784"/>
                <a:ext cx="469598" cy="376064"/>
                <a:chOff x="7788426" y="2648784"/>
                <a:chExt cx="469598" cy="376064"/>
              </a:xfrm>
            </p:grpSpPr>
            <p:sp>
              <p:nvSpPr>
                <p:cNvPr id="448" name="Google Shape;448;p32">
                  <a:extLst>
                    <a:ext uri="{FF2B5EF4-FFF2-40B4-BE49-F238E27FC236}">
                      <a16:creationId xmlns:a16="http://schemas.microsoft.com/office/drawing/2014/main" id="{072D57E9-386B-A511-00B2-CA7C4D64F2FE}"/>
                    </a:ext>
                  </a:extLst>
                </p:cNvPr>
                <p:cNvSpPr/>
                <p:nvPr/>
              </p:nvSpPr>
              <p:spPr>
                <a:xfrm>
                  <a:off x="7834726" y="2648784"/>
                  <a:ext cx="376717" cy="3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3" h="13735" extrusionOk="0">
                      <a:moveTo>
                        <a:pt x="1" y="0"/>
                      </a:moveTo>
                      <a:lnTo>
                        <a:pt x="1" y="13735"/>
                      </a:lnTo>
                      <a:lnTo>
                        <a:pt x="14443" y="13735"/>
                      </a:lnTo>
                      <a:lnTo>
                        <a:pt x="1444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2">
                  <a:extLst>
                    <a:ext uri="{FF2B5EF4-FFF2-40B4-BE49-F238E27FC236}">
                      <a16:creationId xmlns:a16="http://schemas.microsoft.com/office/drawing/2014/main" id="{FCAB4369-E293-9E65-BABD-007AA64D9098}"/>
                    </a:ext>
                  </a:extLst>
                </p:cNvPr>
                <p:cNvSpPr/>
                <p:nvPr/>
              </p:nvSpPr>
              <p:spPr>
                <a:xfrm>
                  <a:off x="7788426" y="2666911"/>
                  <a:ext cx="469598" cy="357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4" h="13723" extrusionOk="0">
                      <a:moveTo>
                        <a:pt x="1033" y="1"/>
                      </a:moveTo>
                      <a:cubicBezTo>
                        <a:pt x="436" y="1"/>
                        <a:pt x="0" y="488"/>
                        <a:pt x="67" y="1082"/>
                      </a:cubicBezTo>
                      <a:lnTo>
                        <a:pt x="1375" y="12641"/>
                      </a:lnTo>
                      <a:cubicBezTo>
                        <a:pt x="1443" y="13237"/>
                        <a:pt x="1988" y="13723"/>
                        <a:pt x="2586" y="13723"/>
                      </a:cubicBezTo>
                      <a:lnTo>
                        <a:pt x="15427" y="13723"/>
                      </a:lnTo>
                      <a:cubicBezTo>
                        <a:pt x="16024" y="13723"/>
                        <a:pt x="16580" y="13237"/>
                        <a:pt x="16660" y="12645"/>
                      </a:cubicBezTo>
                      <a:lnTo>
                        <a:pt x="17924" y="3236"/>
                      </a:lnTo>
                      <a:cubicBezTo>
                        <a:pt x="18004" y="2643"/>
                        <a:pt x="17578" y="2158"/>
                        <a:pt x="16979" y="2158"/>
                      </a:cubicBezTo>
                      <a:lnTo>
                        <a:pt x="10452" y="2158"/>
                      </a:lnTo>
                      <a:cubicBezTo>
                        <a:pt x="9854" y="2158"/>
                        <a:pt x="9363" y="1673"/>
                        <a:pt x="9363" y="1080"/>
                      </a:cubicBezTo>
                      <a:cubicBezTo>
                        <a:pt x="9363" y="486"/>
                        <a:pt x="8874" y="1"/>
                        <a:pt x="827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450" name="Google Shape;450;p32">
              <a:extLst>
                <a:ext uri="{FF2B5EF4-FFF2-40B4-BE49-F238E27FC236}">
                  <a16:creationId xmlns:a16="http://schemas.microsoft.com/office/drawing/2014/main" id="{07998028-2121-8B0F-E8F2-AB93D2114FAE}"/>
                </a:ext>
              </a:extLst>
            </p:cNvPr>
            <p:cNvSpPr/>
            <p:nvPr/>
          </p:nvSpPr>
          <p:spPr>
            <a:xfrm>
              <a:off x="7989352" y="2666911"/>
              <a:ext cx="71728" cy="56313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EFE187-4F91-0691-1A0B-B6B4E92E0FFC}"/>
              </a:ext>
            </a:extLst>
          </p:cNvPr>
          <p:cNvSpPr txBox="1"/>
          <p:nvPr/>
        </p:nvSpPr>
        <p:spPr>
          <a:xfrm>
            <a:off x="147782" y="48622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</a:t>
            </a:r>
          </a:p>
        </p:txBody>
      </p:sp>
      <p:pic>
        <p:nvPicPr>
          <p:cNvPr id="16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254DF768-3A86-44FD-CE4E-1938D7916D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83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>
          <a:extLst>
            <a:ext uri="{FF2B5EF4-FFF2-40B4-BE49-F238E27FC236}">
              <a16:creationId xmlns:a16="http://schemas.microsoft.com/office/drawing/2014/main" id="{B8D07DF0-475A-84D7-9088-7F179AA3C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>
            <a:extLst>
              <a:ext uri="{FF2B5EF4-FFF2-40B4-BE49-F238E27FC236}">
                <a16:creationId xmlns:a16="http://schemas.microsoft.com/office/drawing/2014/main" id="{8B8316A2-1068-4BDA-739D-C1030E2F5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Сбор данных для системы рекомендаций</a:t>
            </a:r>
            <a:endParaRPr dirty="0"/>
          </a:p>
        </p:txBody>
      </p:sp>
      <p:sp>
        <p:nvSpPr>
          <p:cNvPr id="530" name="Google Shape;530;p36">
            <a:extLst>
              <a:ext uri="{FF2B5EF4-FFF2-40B4-BE49-F238E27FC236}">
                <a16:creationId xmlns:a16="http://schemas.microsoft.com/office/drawing/2014/main" id="{A820EB14-C8CE-8F72-AFB7-758D8286F91B}"/>
              </a:ext>
            </a:extLst>
          </p:cNvPr>
          <p:cNvSpPr/>
          <p:nvPr/>
        </p:nvSpPr>
        <p:spPr>
          <a:xfrm>
            <a:off x="1520606" y="924407"/>
            <a:ext cx="345375" cy="345225"/>
          </a:xfrm>
          <a:custGeom>
            <a:avLst/>
            <a:gdLst/>
            <a:ahLst/>
            <a:cxnLst/>
            <a:rect l="l" t="t" r="r" b="b"/>
            <a:pathLst>
              <a:path w="13815" h="13809" extrusionOk="0">
                <a:moveTo>
                  <a:pt x="8318" y="1167"/>
                </a:moveTo>
                <a:lnTo>
                  <a:pt x="8318" y="1167"/>
                </a:lnTo>
                <a:cubicBezTo>
                  <a:pt x="9036" y="1443"/>
                  <a:pt x="9692" y="1864"/>
                  <a:pt x="10249" y="2426"/>
                </a:cubicBezTo>
                <a:cubicBezTo>
                  <a:pt x="10431" y="2609"/>
                  <a:pt x="10603" y="2796"/>
                  <a:pt x="10749" y="2999"/>
                </a:cubicBezTo>
                <a:lnTo>
                  <a:pt x="9224" y="2999"/>
                </a:lnTo>
                <a:cubicBezTo>
                  <a:pt x="9104" y="2624"/>
                  <a:pt x="8963" y="2276"/>
                  <a:pt x="8797" y="1958"/>
                </a:cubicBezTo>
                <a:cubicBezTo>
                  <a:pt x="8651" y="1667"/>
                  <a:pt x="8495" y="1396"/>
                  <a:pt x="8318" y="1167"/>
                </a:cubicBezTo>
                <a:close/>
                <a:moveTo>
                  <a:pt x="4357" y="1177"/>
                </a:moveTo>
                <a:cubicBezTo>
                  <a:pt x="4185" y="1406"/>
                  <a:pt x="4024" y="1672"/>
                  <a:pt x="3883" y="1963"/>
                </a:cubicBezTo>
                <a:cubicBezTo>
                  <a:pt x="3717" y="2281"/>
                  <a:pt x="3581" y="2635"/>
                  <a:pt x="3456" y="3004"/>
                </a:cubicBezTo>
                <a:lnTo>
                  <a:pt x="1931" y="3004"/>
                </a:lnTo>
                <a:cubicBezTo>
                  <a:pt x="2545" y="2192"/>
                  <a:pt x="3389" y="1547"/>
                  <a:pt x="4357" y="1177"/>
                </a:cubicBezTo>
                <a:close/>
                <a:moveTo>
                  <a:pt x="5939" y="886"/>
                </a:moveTo>
                <a:lnTo>
                  <a:pt x="5939" y="3004"/>
                </a:lnTo>
                <a:lnTo>
                  <a:pt x="4315" y="3004"/>
                </a:lnTo>
                <a:cubicBezTo>
                  <a:pt x="4404" y="2765"/>
                  <a:pt x="4497" y="2536"/>
                  <a:pt x="4612" y="2322"/>
                </a:cubicBezTo>
                <a:cubicBezTo>
                  <a:pt x="4981" y="1568"/>
                  <a:pt x="5450" y="1068"/>
                  <a:pt x="5939" y="886"/>
                </a:cubicBezTo>
                <a:close/>
                <a:moveTo>
                  <a:pt x="6751" y="888"/>
                </a:moveTo>
                <a:cubicBezTo>
                  <a:pt x="7233" y="1072"/>
                  <a:pt x="7700" y="1570"/>
                  <a:pt x="8078" y="2322"/>
                </a:cubicBezTo>
                <a:cubicBezTo>
                  <a:pt x="8183" y="2536"/>
                  <a:pt x="8276" y="2765"/>
                  <a:pt x="8370" y="3004"/>
                </a:cubicBezTo>
                <a:lnTo>
                  <a:pt x="6751" y="3004"/>
                </a:lnTo>
                <a:lnTo>
                  <a:pt x="6751" y="888"/>
                </a:lnTo>
                <a:close/>
                <a:moveTo>
                  <a:pt x="3238" y="3811"/>
                </a:moveTo>
                <a:cubicBezTo>
                  <a:pt x="3087" y="4477"/>
                  <a:pt x="2998" y="5190"/>
                  <a:pt x="2972" y="5935"/>
                </a:cubicBezTo>
                <a:lnTo>
                  <a:pt x="823" y="5935"/>
                </a:lnTo>
                <a:cubicBezTo>
                  <a:pt x="880" y="5170"/>
                  <a:pt x="1088" y="4456"/>
                  <a:pt x="1421" y="3811"/>
                </a:cubicBezTo>
                <a:close/>
                <a:moveTo>
                  <a:pt x="5939" y="3811"/>
                </a:moveTo>
                <a:lnTo>
                  <a:pt x="5939" y="5935"/>
                </a:lnTo>
                <a:lnTo>
                  <a:pt x="3784" y="5935"/>
                </a:lnTo>
                <a:cubicBezTo>
                  <a:pt x="3810" y="5185"/>
                  <a:pt x="3909" y="4467"/>
                  <a:pt x="4071" y="3811"/>
                </a:cubicBezTo>
                <a:close/>
                <a:moveTo>
                  <a:pt x="8609" y="3811"/>
                </a:moveTo>
                <a:cubicBezTo>
                  <a:pt x="8776" y="4467"/>
                  <a:pt x="8870" y="5185"/>
                  <a:pt x="8896" y="5935"/>
                </a:cubicBezTo>
                <a:lnTo>
                  <a:pt x="6746" y="5935"/>
                </a:lnTo>
                <a:lnTo>
                  <a:pt x="6746" y="3811"/>
                </a:lnTo>
                <a:close/>
                <a:moveTo>
                  <a:pt x="11259" y="3811"/>
                </a:moveTo>
                <a:cubicBezTo>
                  <a:pt x="11597" y="4467"/>
                  <a:pt x="11800" y="5185"/>
                  <a:pt x="11852" y="5935"/>
                </a:cubicBezTo>
                <a:lnTo>
                  <a:pt x="9702" y="5935"/>
                </a:lnTo>
                <a:cubicBezTo>
                  <a:pt x="9676" y="5190"/>
                  <a:pt x="9593" y="4477"/>
                  <a:pt x="9437" y="3811"/>
                </a:cubicBezTo>
                <a:close/>
                <a:moveTo>
                  <a:pt x="11857" y="6742"/>
                </a:moveTo>
                <a:cubicBezTo>
                  <a:pt x="11852" y="6872"/>
                  <a:pt x="11831" y="6991"/>
                  <a:pt x="11821" y="7121"/>
                </a:cubicBezTo>
                <a:cubicBezTo>
                  <a:pt x="11546" y="7085"/>
                  <a:pt x="11272" y="7067"/>
                  <a:pt x="10998" y="7067"/>
                </a:cubicBezTo>
                <a:cubicBezTo>
                  <a:pt x="10560" y="7067"/>
                  <a:pt x="10122" y="7114"/>
                  <a:pt x="9687" y="7210"/>
                </a:cubicBezTo>
                <a:cubicBezTo>
                  <a:pt x="9697" y="7054"/>
                  <a:pt x="9702" y="6898"/>
                  <a:pt x="9713" y="6742"/>
                </a:cubicBezTo>
                <a:close/>
                <a:moveTo>
                  <a:pt x="2972" y="6747"/>
                </a:moveTo>
                <a:cubicBezTo>
                  <a:pt x="2998" y="7512"/>
                  <a:pt x="3092" y="8256"/>
                  <a:pt x="3248" y="8938"/>
                </a:cubicBezTo>
                <a:lnTo>
                  <a:pt x="1452" y="8938"/>
                </a:lnTo>
                <a:cubicBezTo>
                  <a:pt x="1098" y="8261"/>
                  <a:pt x="875" y="7522"/>
                  <a:pt x="823" y="6747"/>
                </a:cubicBezTo>
                <a:close/>
                <a:moveTo>
                  <a:pt x="5934" y="6747"/>
                </a:moveTo>
                <a:lnTo>
                  <a:pt x="5934" y="8938"/>
                </a:lnTo>
                <a:lnTo>
                  <a:pt x="4091" y="8938"/>
                </a:lnTo>
                <a:cubicBezTo>
                  <a:pt x="3914" y="8261"/>
                  <a:pt x="3810" y="7522"/>
                  <a:pt x="3784" y="6747"/>
                </a:cubicBezTo>
                <a:close/>
                <a:moveTo>
                  <a:pt x="8890" y="6747"/>
                </a:moveTo>
                <a:cubicBezTo>
                  <a:pt x="8885" y="6981"/>
                  <a:pt x="8870" y="7220"/>
                  <a:pt x="8844" y="7455"/>
                </a:cubicBezTo>
                <a:cubicBezTo>
                  <a:pt x="8687" y="7512"/>
                  <a:pt x="8542" y="7574"/>
                  <a:pt x="8386" y="7642"/>
                </a:cubicBezTo>
                <a:cubicBezTo>
                  <a:pt x="8240" y="7710"/>
                  <a:pt x="8141" y="7850"/>
                  <a:pt x="8141" y="8017"/>
                </a:cubicBezTo>
                <a:lnTo>
                  <a:pt x="8141" y="8938"/>
                </a:lnTo>
                <a:lnTo>
                  <a:pt x="6736" y="8938"/>
                </a:lnTo>
                <a:lnTo>
                  <a:pt x="6736" y="6747"/>
                </a:lnTo>
                <a:close/>
                <a:moveTo>
                  <a:pt x="11837" y="9462"/>
                </a:moveTo>
                <a:cubicBezTo>
                  <a:pt x="11732" y="9462"/>
                  <a:pt x="11628" y="9503"/>
                  <a:pt x="11550" y="9584"/>
                </a:cubicBezTo>
                <a:lnTo>
                  <a:pt x="10691" y="10442"/>
                </a:lnTo>
                <a:lnTo>
                  <a:pt x="10405" y="10156"/>
                </a:lnTo>
                <a:cubicBezTo>
                  <a:pt x="10327" y="10078"/>
                  <a:pt x="10223" y="10039"/>
                  <a:pt x="10119" y="10039"/>
                </a:cubicBezTo>
                <a:cubicBezTo>
                  <a:pt x="10015" y="10039"/>
                  <a:pt x="9911" y="10078"/>
                  <a:pt x="9833" y="10156"/>
                </a:cubicBezTo>
                <a:cubicBezTo>
                  <a:pt x="9676" y="10312"/>
                  <a:pt x="9676" y="10572"/>
                  <a:pt x="9833" y="10729"/>
                </a:cubicBezTo>
                <a:lnTo>
                  <a:pt x="10405" y="11301"/>
                </a:lnTo>
                <a:cubicBezTo>
                  <a:pt x="10483" y="11379"/>
                  <a:pt x="10587" y="11416"/>
                  <a:pt x="10691" y="11416"/>
                </a:cubicBezTo>
                <a:cubicBezTo>
                  <a:pt x="10796" y="11416"/>
                  <a:pt x="10900" y="11379"/>
                  <a:pt x="10978" y="11301"/>
                </a:cubicBezTo>
                <a:lnTo>
                  <a:pt x="12123" y="10156"/>
                </a:lnTo>
                <a:cubicBezTo>
                  <a:pt x="12279" y="10000"/>
                  <a:pt x="12279" y="9740"/>
                  <a:pt x="12123" y="9584"/>
                </a:cubicBezTo>
                <a:cubicBezTo>
                  <a:pt x="12045" y="9503"/>
                  <a:pt x="11941" y="9462"/>
                  <a:pt x="11837" y="9462"/>
                </a:cubicBezTo>
                <a:close/>
                <a:moveTo>
                  <a:pt x="3482" y="9745"/>
                </a:moveTo>
                <a:cubicBezTo>
                  <a:pt x="3602" y="10088"/>
                  <a:pt x="3732" y="10416"/>
                  <a:pt x="3883" y="10713"/>
                </a:cubicBezTo>
                <a:cubicBezTo>
                  <a:pt x="4029" y="11010"/>
                  <a:pt x="4185" y="11275"/>
                  <a:pt x="4362" y="11504"/>
                </a:cubicBezTo>
                <a:cubicBezTo>
                  <a:pt x="3639" y="11228"/>
                  <a:pt x="2988" y="10807"/>
                  <a:pt x="2431" y="10245"/>
                </a:cubicBezTo>
                <a:cubicBezTo>
                  <a:pt x="2270" y="10088"/>
                  <a:pt x="2124" y="9922"/>
                  <a:pt x="1988" y="9745"/>
                </a:cubicBezTo>
                <a:close/>
                <a:moveTo>
                  <a:pt x="8453" y="11306"/>
                </a:moveTo>
                <a:cubicBezTo>
                  <a:pt x="8469" y="11348"/>
                  <a:pt x="8490" y="11384"/>
                  <a:pt x="8500" y="11426"/>
                </a:cubicBezTo>
                <a:cubicBezTo>
                  <a:pt x="8443" y="11457"/>
                  <a:pt x="8386" y="11478"/>
                  <a:pt x="8318" y="11504"/>
                </a:cubicBezTo>
                <a:lnTo>
                  <a:pt x="8453" y="11306"/>
                </a:lnTo>
                <a:close/>
                <a:moveTo>
                  <a:pt x="5939" y="9745"/>
                </a:moveTo>
                <a:lnTo>
                  <a:pt x="5939" y="11790"/>
                </a:lnTo>
                <a:cubicBezTo>
                  <a:pt x="5450" y="11608"/>
                  <a:pt x="4981" y="11103"/>
                  <a:pt x="4601" y="10349"/>
                </a:cubicBezTo>
                <a:cubicBezTo>
                  <a:pt x="4508" y="10161"/>
                  <a:pt x="4419" y="9953"/>
                  <a:pt x="4341" y="9745"/>
                </a:cubicBezTo>
                <a:close/>
                <a:moveTo>
                  <a:pt x="8146" y="9745"/>
                </a:moveTo>
                <a:cubicBezTo>
                  <a:pt x="8146" y="9880"/>
                  <a:pt x="8162" y="10010"/>
                  <a:pt x="8177" y="10151"/>
                </a:cubicBezTo>
                <a:cubicBezTo>
                  <a:pt x="7777" y="11020"/>
                  <a:pt x="7277" y="11598"/>
                  <a:pt x="6746" y="11796"/>
                </a:cubicBezTo>
                <a:lnTo>
                  <a:pt x="6746" y="9745"/>
                </a:lnTo>
                <a:close/>
                <a:moveTo>
                  <a:pt x="10980" y="7876"/>
                </a:moveTo>
                <a:cubicBezTo>
                  <a:pt x="11652" y="7876"/>
                  <a:pt x="12323" y="8012"/>
                  <a:pt x="13002" y="8282"/>
                </a:cubicBezTo>
                <a:lnTo>
                  <a:pt x="13002" y="9672"/>
                </a:lnTo>
                <a:cubicBezTo>
                  <a:pt x="13002" y="11067"/>
                  <a:pt x="12217" y="12337"/>
                  <a:pt x="10978" y="12962"/>
                </a:cubicBezTo>
                <a:cubicBezTo>
                  <a:pt x="9744" y="12337"/>
                  <a:pt x="8958" y="11067"/>
                  <a:pt x="8958" y="9672"/>
                </a:cubicBezTo>
                <a:lnTo>
                  <a:pt x="8958" y="8282"/>
                </a:lnTo>
                <a:cubicBezTo>
                  <a:pt x="9637" y="8012"/>
                  <a:pt x="10309" y="7876"/>
                  <a:pt x="10980" y="7876"/>
                </a:cubicBezTo>
                <a:close/>
                <a:moveTo>
                  <a:pt x="6340" y="1"/>
                </a:moveTo>
                <a:cubicBezTo>
                  <a:pt x="4648" y="1"/>
                  <a:pt x="3056" y="657"/>
                  <a:pt x="1858" y="1854"/>
                </a:cubicBezTo>
                <a:cubicBezTo>
                  <a:pt x="661" y="3051"/>
                  <a:pt x="0" y="4644"/>
                  <a:pt x="0" y="6336"/>
                </a:cubicBezTo>
                <a:cubicBezTo>
                  <a:pt x="0" y="8027"/>
                  <a:pt x="661" y="9620"/>
                  <a:pt x="1858" y="10817"/>
                </a:cubicBezTo>
                <a:cubicBezTo>
                  <a:pt x="3056" y="12014"/>
                  <a:pt x="4648" y="12675"/>
                  <a:pt x="6340" y="12675"/>
                </a:cubicBezTo>
                <a:cubicBezTo>
                  <a:pt x="7230" y="12675"/>
                  <a:pt x="8089" y="12493"/>
                  <a:pt x="8890" y="12139"/>
                </a:cubicBezTo>
                <a:cubicBezTo>
                  <a:pt x="9354" y="12842"/>
                  <a:pt x="10015" y="13414"/>
                  <a:pt x="10816" y="13774"/>
                </a:cubicBezTo>
                <a:cubicBezTo>
                  <a:pt x="10868" y="13797"/>
                  <a:pt x="10924" y="13809"/>
                  <a:pt x="10981" y="13809"/>
                </a:cubicBezTo>
                <a:cubicBezTo>
                  <a:pt x="11038" y="13809"/>
                  <a:pt x="11095" y="13797"/>
                  <a:pt x="11149" y="13774"/>
                </a:cubicBezTo>
                <a:cubicBezTo>
                  <a:pt x="12768" y="13050"/>
                  <a:pt x="13814" y="11442"/>
                  <a:pt x="13814" y="9667"/>
                </a:cubicBezTo>
                <a:lnTo>
                  <a:pt x="13814" y="8006"/>
                </a:lnTo>
                <a:lnTo>
                  <a:pt x="13809" y="8006"/>
                </a:lnTo>
                <a:cubicBezTo>
                  <a:pt x="13809" y="7845"/>
                  <a:pt x="13716" y="7704"/>
                  <a:pt x="13570" y="7637"/>
                </a:cubicBezTo>
                <a:cubicBezTo>
                  <a:pt x="13252" y="7496"/>
                  <a:pt x="12924" y="7377"/>
                  <a:pt x="12607" y="7293"/>
                </a:cubicBezTo>
                <a:cubicBezTo>
                  <a:pt x="12649" y="6976"/>
                  <a:pt x="12675" y="6653"/>
                  <a:pt x="12675" y="6336"/>
                </a:cubicBezTo>
                <a:cubicBezTo>
                  <a:pt x="12675" y="4644"/>
                  <a:pt x="12019" y="3051"/>
                  <a:pt x="10822" y="1854"/>
                </a:cubicBezTo>
                <a:cubicBezTo>
                  <a:pt x="9624" y="657"/>
                  <a:pt x="8032" y="1"/>
                  <a:pt x="6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>
            <a:extLst>
              <a:ext uri="{FF2B5EF4-FFF2-40B4-BE49-F238E27FC236}">
                <a16:creationId xmlns:a16="http://schemas.microsoft.com/office/drawing/2014/main" id="{A395EE9B-5CBC-6029-515C-A823A2E95805}"/>
              </a:ext>
            </a:extLst>
          </p:cNvPr>
          <p:cNvSpPr/>
          <p:nvPr/>
        </p:nvSpPr>
        <p:spPr>
          <a:xfrm>
            <a:off x="7075783" y="1084672"/>
            <a:ext cx="290075" cy="345300"/>
          </a:xfrm>
          <a:custGeom>
            <a:avLst/>
            <a:gdLst/>
            <a:ahLst/>
            <a:cxnLst/>
            <a:rect l="l" t="t" r="r" b="b"/>
            <a:pathLst>
              <a:path w="11603" h="13812" extrusionOk="0">
                <a:moveTo>
                  <a:pt x="9625" y="2394"/>
                </a:moveTo>
                <a:cubicBezTo>
                  <a:pt x="9521" y="2394"/>
                  <a:pt x="9417" y="2433"/>
                  <a:pt x="9339" y="2511"/>
                </a:cubicBezTo>
                <a:lnTo>
                  <a:pt x="8480" y="3370"/>
                </a:lnTo>
                <a:lnTo>
                  <a:pt x="8194" y="3083"/>
                </a:lnTo>
                <a:cubicBezTo>
                  <a:pt x="8116" y="3005"/>
                  <a:pt x="8011" y="2966"/>
                  <a:pt x="7907" y="2966"/>
                </a:cubicBezTo>
                <a:cubicBezTo>
                  <a:pt x="7803" y="2966"/>
                  <a:pt x="7699" y="3005"/>
                  <a:pt x="7621" y="3083"/>
                </a:cubicBezTo>
                <a:cubicBezTo>
                  <a:pt x="7465" y="3239"/>
                  <a:pt x="7465" y="3500"/>
                  <a:pt x="7621" y="3656"/>
                </a:cubicBezTo>
                <a:lnTo>
                  <a:pt x="8194" y="4228"/>
                </a:lnTo>
                <a:cubicBezTo>
                  <a:pt x="8272" y="4307"/>
                  <a:pt x="8371" y="4343"/>
                  <a:pt x="8480" y="4343"/>
                </a:cubicBezTo>
                <a:cubicBezTo>
                  <a:pt x="8584" y="4343"/>
                  <a:pt x="8688" y="4301"/>
                  <a:pt x="8766" y="4228"/>
                </a:cubicBezTo>
                <a:lnTo>
                  <a:pt x="9911" y="3083"/>
                </a:lnTo>
                <a:cubicBezTo>
                  <a:pt x="10068" y="2927"/>
                  <a:pt x="10068" y="2667"/>
                  <a:pt x="9911" y="2511"/>
                </a:cubicBezTo>
                <a:cubicBezTo>
                  <a:pt x="9833" y="2433"/>
                  <a:pt x="9729" y="2394"/>
                  <a:pt x="9625" y="2394"/>
                </a:cubicBezTo>
                <a:close/>
                <a:moveTo>
                  <a:pt x="3915" y="3021"/>
                </a:moveTo>
                <a:cubicBezTo>
                  <a:pt x="4685" y="3021"/>
                  <a:pt x="5419" y="3141"/>
                  <a:pt x="6002" y="3364"/>
                </a:cubicBezTo>
                <a:cubicBezTo>
                  <a:pt x="6091" y="3890"/>
                  <a:pt x="6273" y="4390"/>
                  <a:pt x="6533" y="4843"/>
                </a:cubicBezTo>
                <a:cubicBezTo>
                  <a:pt x="5955" y="5212"/>
                  <a:pt x="4972" y="5446"/>
                  <a:pt x="3910" y="5446"/>
                </a:cubicBezTo>
                <a:cubicBezTo>
                  <a:pt x="1994" y="5446"/>
                  <a:pt x="808" y="4739"/>
                  <a:pt x="808" y="4228"/>
                </a:cubicBezTo>
                <a:cubicBezTo>
                  <a:pt x="808" y="3729"/>
                  <a:pt x="1994" y="3021"/>
                  <a:pt x="3915" y="3021"/>
                </a:cubicBezTo>
                <a:close/>
                <a:moveTo>
                  <a:pt x="8768" y="803"/>
                </a:moveTo>
                <a:cubicBezTo>
                  <a:pt x="9440" y="803"/>
                  <a:pt x="10112" y="939"/>
                  <a:pt x="10791" y="1209"/>
                </a:cubicBezTo>
                <a:lnTo>
                  <a:pt x="10791" y="2604"/>
                </a:lnTo>
                <a:cubicBezTo>
                  <a:pt x="10791" y="3994"/>
                  <a:pt x="10005" y="5269"/>
                  <a:pt x="8766" y="5889"/>
                </a:cubicBezTo>
                <a:cubicBezTo>
                  <a:pt x="7533" y="5264"/>
                  <a:pt x="6741" y="3994"/>
                  <a:pt x="6741" y="2604"/>
                </a:cubicBezTo>
                <a:lnTo>
                  <a:pt x="6741" y="1209"/>
                </a:lnTo>
                <a:cubicBezTo>
                  <a:pt x="7423" y="939"/>
                  <a:pt x="8096" y="803"/>
                  <a:pt x="8768" y="803"/>
                </a:cubicBezTo>
                <a:close/>
                <a:moveTo>
                  <a:pt x="808" y="5499"/>
                </a:moveTo>
                <a:cubicBezTo>
                  <a:pt x="948" y="5587"/>
                  <a:pt x="1094" y="5675"/>
                  <a:pt x="1266" y="5743"/>
                </a:cubicBezTo>
                <a:cubicBezTo>
                  <a:pt x="1979" y="6076"/>
                  <a:pt x="2916" y="6258"/>
                  <a:pt x="3915" y="6258"/>
                </a:cubicBezTo>
                <a:cubicBezTo>
                  <a:pt x="5149" y="6258"/>
                  <a:pt x="6283" y="5977"/>
                  <a:pt x="7002" y="5504"/>
                </a:cubicBezTo>
                <a:cubicBezTo>
                  <a:pt x="7012" y="5509"/>
                  <a:pt x="7012" y="5519"/>
                  <a:pt x="7017" y="5525"/>
                </a:cubicBezTo>
                <a:lnTo>
                  <a:pt x="7017" y="6123"/>
                </a:lnTo>
                <a:cubicBezTo>
                  <a:pt x="7017" y="6628"/>
                  <a:pt x="5841" y="7341"/>
                  <a:pt x="3915" y="7341"/>
                </a:cubicBezTo>
                <a:cubicBezTo>
                  <a:pt x="1994" y="7341"/>
                  <a:pt x="808" y="6628"/>
                  <a:pt x="808" y="6123"/>
                </a:cubicBezTo>
                <a:lnTo>
                  <a:pt x="808" y="5499"/>
                </a:lnTo>
                <a:close/>
                <a:moveTo>
                  <a:pt x="7017" y="7383"/>
                </a:moveTo>
                <a:lnTo>
                  <a:pt x="7017" y="8007"/>
                </a:lnTo>
                <a:cubicBezTo>
                  <a:pt x="7017" y="8517"/>
                  <a:pt x="5841" y="9225"/>
                  <a:pt x="3915" y="9225"/>
                </a:cubicBezTo>
                <a:cubicBezTo>
                  <a:pt x="1994" y="9225"/>
                  <a:pt x="808" y="8517"/>
                  <a:pt x="808" y="8007"/>
                </a:cubicBezTo>
                <a:lnTo>
                  <a:pt x="808" y="7383"/>
                </a:lnTo>
                <a:cubicBezTo>
                  <a:pt x="948" y="7476"/>
                  <a:pt x="1094" y="7560"/>
                  <a:pt x="1266" y="7633"/>
                </a:cubicBezTo>
                <a:cubicBezTo>
                  <a:pt x="1979" y="7966"/>
                  <a:pt x="2916" y="8148"/>
                  <a:pt x="3915" y="8148"/>
                </a:cubicBezTo>
                <a:cubicBezTo>
                  <a:pt x="4909" y="8148"/>
                  <a:pt x="5846" y="7966"/>
                  <a:pt x="6559" y="7633"/>
                </a:cubicBezTo>
                <a:cubicBezTo>
                  <a:pt x="6731" y="7555"/>
                  <a:pt x="6882" y="7471"/>
                  <a:pt x="7017" y="7383"/>
                </a:cubicBezTo>
                <a:close/>
                <a:moveTo>
                  <a:pt x="7017" y="9277"/>
                </a:moveTo>
                <a:lnTo>
                  <a:pt x="7017" y="9902"/>
                </a:lnTo>
                <a:cubicBezTo>
                  <a:pt x="7017" y="10407"/>
                  <a:pt x="5841" y="11120"/>
                  <a:pt x="3915" y="11120"/>
                </a:cubicBezTo>
                <a:cubicBezTo>
                  <a:pt x="1994" y="11120"/>
                  <a:pt x="808" y="10412"/>
                  <a:pt x="808" y="9902"/>
                </a:cubicBezTo>
                <a:lnTo>
                  <a:pt x="808" y="9277"/>
                </a:lnTo>
                <a:cubicBezTo>
                  <a:pt x="948" y="9366"/>
                  <a:pt x="1094" y="9454"/>
                  <a:pt x="1266" y="9522"/>
                </a:cubicBezTo>
                <a:cubicBezTo>
                  <a:pt x="1979" y="9855"/>
                  <a:pt x="2916" y="10037"/>
                  <a:pt x="3915" y="10037"/>
                </a:cubicBezTo>
                <a:cubicBezTo>
                  <a:pt x="4909" y="10037"/>
                  <a:pt x="5846" y="9855"/>
                  <a:pt x="6559" y="9522"/>
                </a:cubicBezTo>
                <a:cubicBezTo>
                  <a:pt x="6731" y="9444"/>
                  <a:pt x="6882" y="9361"/>
                  <a:pt x="7017" y="9277"/>
                </a:cubicBezTo>
                <a:close/>
                <a:moveTo>
                  <a:pt x="7017" y="11167"/>
                </a:moveTo>
                <a:lnTo>
                  <a:pt x="7017" y="11791"/>
                </a:lnTo>
                <a:cubicBezTo>
                  <a:pt x="7017" y="12296"/>
                  <a:pt x="5841" y="13004"/>
                  <a:pt x="3915" y="13004"/>
                </a:cubicBezTo>
                <a:cubicBezTo>
                  <a:pt x="1994" y="13004"/>
                  <a:pt x="808" y="12296"/>
                  <a:pt x="808" y="11791"/>
                </a:cubicBezTo>
                <a:lnTo>
                  <a:pt x="808" y="11167"/>
                </a:lnTo>
                <a:cubicBezTo>
                  <a:pt x="948" y="11255"/>
                  <a:pt x="1094" y="11339"/>
                  <a:pt x="1266" y="11411"/>
                </a:cubicBezTo>
                <a:cubicBezTo>
                  <a:pt x="1979" y="11745"/>
                  <a:pt x="2916" y="11927"/>
                  <a:pt x="3915" y="11927"/>
                </a:cubicBezTo>
                <a:cubicBezTo>
                  <a:pt x="4909" y="11927"/>
                  <a:pt x="5846" y="11745"/>
                  <a:pt x="6559" y="11411"/>
                </a:cubicBezTo>
                <a:cubicBezTo>
                  <a:pt x="6731" y="11333"/>
                  <a:pt x="6882" y="11250"/>
                  <a:pt x="7017" y="11167"/>
                </a:cubicBezTo>
                <a:close/>
                <a:moveTo>
                  <a:pt x="8773" y="1"/>
                </a:moveTo>
                <a:cubicBezTo>
                  <a:pt x="7907" y="1"/>
                  <a:pt x="7041" y="192"/>
                  <a:pt x="6179" y="574"/>
                </a:cubicBezTo>
                <a:cubicBezTo>
                  <a:pt x="6034" y="637"/>
                  <a:pt x="5935" y="783"/>
                  <a:pt x="5935" y="944"/>
                </a:cubicBezTo>
                <a:lnTo>
                  <a:pt x="5935" y="2490"/>
                </a:lnTo>
                <a:cubicBezTo>
                  <a:pt x="5336" y="2308"/>
                  <a:pt x="4633" y="2214"/>
                  <a:pt x="3915" y="2214"/>
                </a:cubicBezTo>
                <a:cubicBezTo>
                  <a:pt x="2916" y="2214"/>
                  <a:pt x="1979" y="2396"/>
                  <a:pt x="1266" y="2724"/>
                </a:cubicBezTo>
                <a:cubicBezTo>
                  <a:pt x="454" y="3104"/>
                  <a:pt x="1" y="3635"/>
                  <a:pt x="1" y="4234"/>
                </a:cubicBezTo>
                <a:lnTo>
                  <a:pt x="1" y="11791"/>
                </a:lnTo>
                <a:cubicBezTo>
                  <a:pt x="1" y="12390"/>
                  <a:pt x="454" y="12926"/>
                  <a:pt x="1266" y="13301"/>
                </a:cubicBezTo>
                <a:cubicBezTo>
                  <a:pt x="1979" y="13629"/>
                  <a:pt x="2916" y="13811"/>
                  <a:pt x="3915" y="13811"/>
                </a:cubicBezTo>
                <a:cubicBezTo>
                  <a:pt x="4909" y="13811"/>
                  <a:pt x="5846" y="13629"/>
                  <a:pt x="6559" y="13301"/>
                </a:cubicBezTo>
                <a:cubicBezTo>
                  <a:pt x="7376" y="12921"/>
                  <a:pt x="7824" y="12390"/>
                  <a:pt x="7824" y="11791"/>
                </a:cubicBezTo>
                <a:lnTo>
                  <a:pt x="7824" y="6264"/>
                </a:lnTo>
                <a:cubicBezTo>
                  <a:pt x="8064" y="6435"/>
                  <a:pt x="8324" y="6586"/>
                  <a:pt x="8605" y="6706"/>
                </a:cubicBezTo>
                <a:cubicBezTo>
                  <a:pt x="8657" y="6730"/>
                  <a:pt x="8712" y="6741"/>
                  <a:pt x="8768" y="6741"/>
                </a:cubicBezTo>
                <a:cubicBezTo>
                  <a:pt x="8823" y="6741"/>
                  <a:pt x="8881" y="6730"/>
                  <a:pt x="8938" y="6706"/>
                </a:cubicBezTo>
                <a:cubicBezTo>
                  <a:pt x="10557" y="5988"/>
                  <a:pt x="11603" y="4379"/>
                  <a:pt x="11603" y="2604"/>
                </a:cubicBezTo>
                <a:lnTo>
                  <a:pt x="11603" y="944"/>
                </a:lnTo>
                <a:cubicBezTo>
                  <a:pt x="11603" y="783"/>
                  <a:pt x="11504" y="637"/>
                  <a:pt x="11364" y="574"/>
                </a:cubicBezTo>
                <a:cubicBezTo>
                  <a:pt x="10505" y="192"/>
                  <a:pt x="9639" y="1"/>
                  <a:pt x="87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F70BBA4-08FC-73C8-1F4D-A928A15635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7BF0AB-BE4C-FC10-C694-1FEB56BA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857" y="2138413"/>
            <a:ext cx="3602034" cy="2513739"/>
          </a:xfrm>
          <a:prstGeom prst="rect">
            <a:avLst/>
          </a:prstGeom>
        </p:spPr>
      </p:pic>
      <p:sp>
        <p:nvSpPr>
          <p:cNvPr id="7" name="Google Shape;699;p41">
            <a:extLst>
              <a:ext uri="{FF2B5EF4-FFF2-40B4-BE49-F238E27FC236}">
                <a16:creationId xmlns:a16="http://schemas.microsoft.com/office/drawing/2014/main" id="{88D2920D-9BCD-062E-A8A9-76FDBFADB72F}"/>
              </a:ext>
            </a:extLst>
          </p:cNvPr>
          <p:cNvSpPr/>
          <p:nvPr/>
        </p:nvSpPr>
        <p:spPr>
          <a:xfrm>
            <a:off x="3605262" y="3772022"/>
            <a:ext cx="1434559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Жанры</a:t>
            </a:r>
            <a:endParaRPr lang="en-US" dirty="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Google Shape;699;p41">
            <a:extLst>
              <a:ext uri="{FF2B5EF4-FFF2-40B4-BE49-F238E27FC236}">
                <a16:creationId xmlns:a16="http://schemas.microsoft.com/office/drawing/2014/main" id="{0469E1C3-7CEB-0E60-D5EA-74D6845E9E3C}"/>
              </a:ext>
            </a:extLst>
          </p:cNvPr>
          <p:cNvSpPr/>
          <p:nvPr/>
        </p:nvSpPr>
        <p:spPr>
          <a:xfrm>
            <a:off x="3254865" y="1952890"/>
            <a:ext cx="1434559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Рейтинг звёзд</a:t>
            </a:r>
            <a:endParaRPr lang="en-US" dirty="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C66F6A-AFFB-34BD-FAA2-97FD2CFE8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21" y="1659734"/>
            <a:ext cx="1739989" cy="1301817"/>
          </a:xfrm>
          <a:prstGeom prst="rect">
            <a:avLst/>
          </a:prstGeom>
        </p:spPr>
      </p:pic>
      <p:sp>
        <p:nvSpPr>
          <p:cNvPr id="11" name="Google Shape;699;p41">
            <a:extLst>
              <a:ext uri="{FF2B5EF4-FFF2-40B4-BE49-F238E27FC236}">
                <a16:creationId xmlns:a16="http://schemas.microsoft.com/office/drawing/2014/main" id="{D0D586B6-7413-B979-0922-FD8C9014EBB0}"/>
              </a:ext>
            </a:extLst>
          </p:cNvPr>
          <p:cNvSpPr/>
          <p:nvPr/>
        </p:nvSpPr>
        <p:spPr>
          <a:xfrm>
            <a:off x="2855107" y="2815020"/>
            <a:ext cx="1434559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Степень интереса</a:t>
            </a:r>
            <a:endParaRPr lang="en-US" dirty="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2" name="Google Shape;683;p41">
            <a:extLst>
              <a:ext uri="{FF2B5EF4-FFF2-40B4-BE49-F238E27FC236}">
                <a16:creationId xmlns:a16="http://schemas.microsoft.com/office/drawing/2014/main" id="{A410CAD0-8AA9-7C2D-B5F8-56D8DA678E21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3572387" y="2491990"/>
            <a:ext cx="399758" cy="32303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683;p41">
            <a:extLst>
              <a:ext uri="{FF2B5EF4-FFF2-40B4-BE49-F238E27FC236}">
                <a16:creationId xmlns:a16="http://schemas.microsoft.com/office/drawing/2014/main" id="{7E906B1C-A442-AB2C-F75C-943B602AC9F0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3572387" y="3354120"/>
            <a:ext cx="750155" cy="4179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AF4FD7E-FDA0-D19C-D8AD-00FD684BB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182" y="3607612"/>
            <a:ext cx="2256683" cy="983439"/>
          </a:xfrm>
          <a:prstGeom prst="rect">
            <a:avLst/>
          </a:prstGeom>
        </p:spPr>
      </p:pic>
      <p:sp>
        <p:nvSpPr>
          <p:cNvPr id="31" name="Google Shape;699;p41">
            <a:extLst>
              <a:ext uri="{FF2B5EF4-FFF2-40B4-BE49-F238E27FC236}">
                <a16:creationId xmlns:a16="http://schemas.microsoft.com/office/drawing/2014/main" id="{E1E328C7-8C78-9474-9956-03E3DF132DC4}"/>
              </a:ext>
            </a:extLst>
          </p:cNvPr>
          <p:cNvSpPr/>
          <p:nvPr/>
        </p:nvSpPr>
        <p:spPr>
          <a:xfrm>
            <a:off x="680660" y="3023971"/>
            <a:ext cx="1739989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Пользователь</a:t>
            </a:r>
            <a:endParaRPr lang="en-US" dirty="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" name="Google Shape;699;p41">
            <a:extLst>
              <a:ext uri="{FF2B5EF4-FFF2-40B4-BE49-F238E27FC236}">
                <a16:creationId xmlns:a16="http://schemas.microsoft.com/office/drawing/2014/main" id="{135E4EBB-D62D-1AB1-7887-1D70D1A7955D}"/>
              </a:ext>
            </a:extLst>
          </p:cNvPr>
          <p:cNvSpPr/>
          <p:nvPr/>
        </p:nvSpPr>
        <p:spPr>
          <a:xfrm>
            <a:off x="6358503" y="1518121"/>
            <a:ext cx="1434559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Книга</a:t>
            </a:r>
            <a:endParaRPr lang="en-US" dirty="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49279B-BADA-5882-142F-AACCBB28A04E}"/>
              </a:ext>
            </a:extLst>
          </p:cNvPr>
          <p:cNvSpPr txBox="1"/>
          <p:nvPr/>
        </p:nvSpPr>
        <p:spPr>
          <a:xfrm>
            <a:off x="106219" y="478443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</a:p>
        </p:txBody>
      </p:sp>
    </p:spTree>
    <p:extLst>
      <p:ext uri="{BB962C8B-B14F-4D97-AF65-F5344CB8AC3E}">
        <p14:creationId xmlns:p14="http://schemas.microsoft.com/office/powerpoint/2010/main" val="498759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9216EBB9-4EBF-DE01-5681-845AE20F2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>
            <a:extLst>
              <a:ext uri="{FF2B5EF4-FFF2-40B4-BE49-F238E27FC236}">
                <a16:creationId xmlns:a16="http://schemas.microsoft.com/office/drawing/2014/main" id="{E8053841-1855-0DFE-E857-8401B65B28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699" y="247229"/>
            <a:ext cx="6238465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Алгоритм логистической регрессии</a:t>
            </a:r>
            <a:endParaRPr dirty="0"/>
          </a:p>
        </p:txBody>
      </p:sp>
      <p:sp>
        <p:nvSpPr>
          <p:cNvPr id="462" name="Google Shape;462;p33">
            <a:extLst>
              <a:ext uri="{FF2B5EF4-FFF2-40B4-BE49-F238E27FC236}">
                <a16:creationId xmlns:a16="http://schemas.microsoft.com/office/drawing/2014/main" id="{B87BBA34-8890-2B97-C85F-EA31D5427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2699" y="1207491"/>
            <a:ext cx="4958357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750" indent="0">
              <a:spcBef>
                <a:spcPts val="1600"/>
              </a:spcBef>
              <a:buClr>
                <a:schemeClr val="accent4"/>
              </a:buClr>
              <a:buNone/>
            </a:pPr>
            <a:r>
              <a:rPr lang="ru-RU" b="1" dirty="0"/>
              <a:t>Алгоритм работает так (</a:t>
            </a:r>
            <a:r>
              <a:rPr lang="en-US" b="1" dirty="0" err="1"/>
              <a:t>sklearn</a:t>
            </a:r>
            <a:r>
              <a:rPr lang="ru-RU" b="1" dirty="0"/>
              <a:t>, </a:t>
            </a:r>
            <a:r>
              <a:rPr lang="en-US" b="1" dirty="0"/>
              <a:t>LogisticRegression</a:t>
            </a:r>
            <a:r>
              <a:rPr lang="ru-RU" b="1" dirty="0"/>
              <a:t>)</a:t>
            </a:r>
            <a:r>
              <a:rPr lang="en-US" b="1" dirty="0"/>
              <a:t>:</a:t>
            </a:r>
            <a:endParaRPr lang="ru-RU" b="1" dirty="0"/>
          </a:p>
          <a:p>
            <a:pPr marL="241300" lvl="0" indent="-209550">
              <a:spcBef>
                <a:spcPts val="1600"/>
              </a:spcBef>
              <a:buClr>
                <a:schemeClr val="accent4"/>
              </a:buClr>
              <a:buFont typeface="Montserrat"/>
              <a:buChar char="●"/>
            </a:pPr>
            <a:r>
              <a:rPr lang="ru-RU" dirty="0"/>
              <a:t>Векторизация признаков (</a:t>
            </a:r>
            <a:r>
              <a:rPr lang="en-US" dirty="0"/>
              <a:t>x = [u_1,...,</a:t>
            </a:r>
            <a:r>
              <a:rPr lang="en-US" dirty="0" err="1"/>
              <a:t>u_n</a:t>
            </a:r>
            <a:r>
              <a:rPr lang="en-US" dirty="0"/>
              <a:t>, b_1,...,</a:t>
            </a:r>
            <a:r>
              <a:rPr lang="en-US" dirty="0" err="1"/>
              <a:t>b_n</a:t>
            </a:r>
            <a:r>
              <a:rPr lang="en-US" dirty="0"/>
              <a:t>]</a:t>
            </a:r>
            <a:r>
              <a:rPr lang="ru-RU" dirty="0"/>
              <a:t>)</a:t>
            </a:r>
            <a:endParaRPr dirty="0">
              <a:solidFill>
                <a:schemeClr val="dk1"/>
              </a:solidFill>
            </a:endParaRPr>
          </a:p>
          <a:p>
            <a:pPr marL="241300" lvl="0" indent="-209550">
              <a:buClr>
                <a:schemeClr val="accent4"/>
              </a:buClr>
              <a:buFont typeface="Montserrat"/>
              <a:buChar char="●"/>
            </a:pPr>
            <a:r>
              <a:rPr lang="ru-RU" dirty="0"/>
              <a:t>Линейное преобразование</a:t>
            </a:r>
          </a:p>
          <a:p>
            <a:pPr marL="241300" lvl="0" indent="-209550">
              <a:buClr>
                <a:schemeClr val="accent4"/>
              </a:buClr>
              <a:buFont typeface="Montserrat"/>
              <a:buChar char="●"/>
            </a:pPr>
            <a:r>
              <a:rPr lang="ru-RU" dirty="0"/>
              <a:t>Применение </a:t>
            </a:r>
            <a:r>
              <a:rPr lang="ru-RU" dirty="0" err="1"/>
              <a:t>сигмоиды</a:t>
            </a:r>
            <a:endParaRPr lang="ru-RU" dirty="0"/>
          </a:p>
          <a:p>
            <a:pPr marL="241300" lvl="0" indent="-209550">
              <a:buClr>
                <a:schemeClr val="accent4"/>
              </a:buClr>
              <a:buFont typeface="Montserrat"/>
              <a:buChar char="●"/>
            </a:pPr>
            <a:r>
              <a:rPr lang="ru-RU" dirty="0"/>
              <a:t>(Для обучения Повторяем пока не достигнут максимум итераций или не сойдётся)</a:t>
            </a:r>
          </a:p>
          <a:p>
            <a:pPr marL="241300" lvl="0" indent="-209550">
              <a:buClr>
                <a:schemeClr val="accent4"/>
              </a:buClr>
              <a:buFont typeface="Montserrat"/>
              <a:buChar char="●"/>
            </a:pPr>
            <a:r>
              <a:rPr lang="ru-RU" dirty="0"/>
              <a:t>Учет пересечения жанров</a:t>
            </a:r>
          </a:p>
          <a:p>
            <a:pPr marL="241300" lvl="0" indent="-209550">
              <a:buClr>
                <a:schemeClr val="accent4"/>
              </a:buClr>
              <a:buFont typeface="Montserrat"/>
              <a:buChar char="●"/>
            </a:pPr>
            <a:r>
              <a:rPr lang="ru-RU" dirty="0"/>
              <a:t>Финальный результат в вероятности</a:t>
            </a:r>
          </a:p>
          <a:p>
            <a:pPr marL="31750" lvl="0" indent="0">
              <a:buClr>
                <a:schemeClr val="accent4"/>
              </a:buClr>
              <a:buNone/>
            </a:pPr>
            <a:br>
              <a:rPr lang="ru-RU" dirty="0"/>
            </a:br>
            <a:endParaRPr dirty="0"/>
          </a:p>
        </p:txBody>
      </p:sp>
      <p:sp>
        <p:nvSpPr>
          <p:cNvPr id="463" name="Google Shape;463;p33">
            <a:extLst>
              <a:ext uri="{FF2B5EF4-FFF2-40B4-BE49-F238E27FC236}">
                <a16:creationId xmlns:a16="http://schemas.microsoft.com/office/drawing/2014/main" id="{0D66F697-78CA-8CAD-9F8D-4A7B36B4CBDC}"/>
              </a:ext>
            </a:extLst>
          </p:cNvPr>
          <p:cNvSpPr/>
          <p:nvPr/>
        </p:nvSpPr>
        <p:spPr>
          <a:xfrm>
            <a:off x="8563878" y="773549"/>
            <a:ext cx="148741" cy="160715"/>
          </a:xfrm>
          <a:custGeom>
            <a:avLst/>
            <a:gdLst/>
            <a:ahLst/>
            <a:cxnLst/>
            <a:rect l="l" t="t" r="r" b="b"/>
            <a:pathLst>
              <a:path w="6460" h="6980" extrusionOk="0">
                <a:moveTo>
                  <a:pt x="1" y="0"/>
                </a:moveTo>
                <a:lnTo>
                  <a:pt x="1" y="6980"/>
                </a:lnTo>
                <a:lnTo>
                  <a:pt x="6460" y="698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032949-759E-89BE-D17B-6B137D54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70" y="2829291"/>
            <a:ext cx="2655449" cy="1991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EE0F9-D503-1735-BA59-332C92572B6B}"/>
              </a:ext>
            </a:extLst>
          </p:cNvPr>
          <p:cNvSpPr txBox="1"/>
          <p:nvPr/>
        </p:nvSpPr>
        <p:spPr>
          <a:xfrm>
            <a:off x="106219" y="478443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</a:t>
            </a:r>
            <a:endParaRPr lang="LID4096" dirty="0"/>
          </a:p>
        </p:txBody>
      </p:sp>
      <p:pic>
        <p:nvPicPr>
          <p:cNvPr id="4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E88D3A12-56BC-3263-A823-3032915C65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755" y="89536"/>
            <a:ext cx="1614054" cy="187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36FFA3-FDCF-C811-38CB-8C143C8E9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91" y="3376634"/>
            <a:ext cx="2435209" cy="5993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4B3A3A-976D-1A19-8907-560D75524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327" y="1190248"/>
            <a:ext cx="2366158" cy="13303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C6EDBB-4CEC-8B8A-A804-691507ABF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7174" y="3761317"/>
            <a:ext cx="3791939" cy="12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0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>
          <a:extLst>
            <a:ext uri="{FF2B5EF4-FFF2-40B4-BE49-F238E27FC236}">
              <a16:creationId xmlns:a16="http://schemas.microsoft.com/office/drawing/2014/main" id="{004245F2-1E62-6248-DE58-751F4F79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>
            <a:extLst>
              <a:ext uri="{FF2B5EF4-FFF2-40B4-BE49-F238E27FC236}">
                <a16:creationId xmlns:a16="http://schemas.microsoft.com/office/drawing/2014/main" id="{A0B8CFA5-35C0-6AE6-339B-981507568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Применение системы рекомендации</a:t>
            </a:r>
            <a:endParaRPr dirty="0"/>
          </a:p>
        </p:txBody>
      </p:sp>
      <p:sp>
        <p:nvSpPr>
          <p:cNvPr id="530" name="Google Shape;530;p36">
            <a:extLst>
              <a:ext uri="{FF2B5EF4-FFF2-40B4-BE49-F238E27FC236}">
                <a16:creationId xmlns:a16="http://schemas.microsoft.com/office/drawing/2014/main" id="{E5A739C6-2316-2084-308A-37818C99CC39}"/>
              </a:ext>
            </a:extLst>
          </p:cNvPr>
          <p:cNvSpPr/>
          <p:nvPr/>
        </p:nvSpPr>
        <p:spPr>
          <a:xfrm>
            <a:off x="1820788" y="1416080"/>
            <a:ext cx="345375" cy="345225"/>
          </a:xfrm>
          <a:custGeom>
            <a:avLst/>
            <a:gdLst/>
            <a:ahLst/>
            <a:cxnLst/>
            <a:rect l="l" t="t" r="r" b="b"/>
            <a:pathLst>
              <a:path w="13815" h="13809" extrusionOk="0">
                <a:moveTo>
                  <a:pt x="8318" y="1167"/>
                </a:moveTo>
                <a:lnTo>
                  <a:pt x="8318" y="1167"/>
                </a:lnTo>
                <a:cubicBezTo>
                  <a:pt x="9036" y="1443"/>
                  <a:pt x="9692" y="1864"/>
                  <a:pt x="10249" y="2426"/>
                </a:cubicBezTo>
                <a:cubicBezTo>
                  <a:pt x="10431" y="2609"/>
                  <a:pt x="10603" y="2796"/>
                  <a:pt x="10749" y="2999"/>
                </a:cubicBezTo>
                <a:lnTo>
                  <a:pt x="9224" y="2999"/>
                </a:lnTo>
                <a:cubicBezTo>
                  <a:pt x="9104" y="2624"/>
                  <a:pt x="8963" y="2276"/>
                  <a:pt x="8797" y="1958"/>
                </a:cubicBezTo>
                <a:cubicBezTo>
                  <a:pt x="8651" y="1667"/>
                  <a:pt x="8495" y="1396"/>
                  <a:pt x="8318" y="1167"/>
                </a:cubicBezTo>
                <a:close/>
                <a:moveTo>
                  <a:pt x="4357" y="1177"/>
                </a:moveTo>
                <a:cubicBezTo>
                  <a:pt x="4185" y="1406"/>
                  <a:pt x="4024" y="1672"/>
                  <a:pt x="3883" y="1963"/>
                </a:cubicBezTo>
                <a:cubicBezTo>
                  <a:pt x="3717" y="2281"/>
                  <a:pt x="3581" y="2635"/>
                  <a:pt x="3456" y="3004"/>
                </a:cubicBezTo>
                <a:lnTo>
                  <a:pt x="1931" y="3004"/>
                </a:lnTo>
                <a:cubicBezTo>
                  <a:pt x="2545" y="2192"/>
                  <a:pt x="3389" y="1547"/>
                  <a:pt x="4357" y="1177"/>
                </a:cubicBezTo>
                <a:close/>
                <a:moveTo>
                  <a:pt x="5939" y="886"/>
                </a:moveTo>
                <a:lnTo>
                  <a:pt x="5939" y="3004"/>
                </a:lnTo>
                <a:lnTo>
                  <a:pt x="4315" y="3004"/>
                </a:lnTo>
                <a:cubicBezTo>
                  <a:pt x="4404" y="2765"/>
                  <a:pt x="4497" y="2536"/>
                  <a:pt x="4612" y="2322"/>
                </a:cubicBezTo>
                <a:cubicBezTo>
                  <a:pt x="4981" y="1568"/>
                  <a:pt x="5450" y="1068"/>
                  <a:pt x="5939" y="886"/>
                </a:cubicBezTo>
                <a:close/>
                <a:moveTo>
                  <a:pt x="6751" y="888"/>
                </a:moveTo>
                <a:cubicBezTo>
                  <a:pt x="7233" y="1072"/>
                  <a:pt x="7700" y="1570"/>
                  <a:pt x="8078" y="2322"/>
                </a:cubicBezTo>
                <a:cubicBezTo>
                  <a:pt x="8183" y="2536"/>
                  <a:pt x="8276" y="2765"/>
                  <a:pt x="8370" y="3004"/>
                </a:cubicBezTo>
                <a:lnTo>
                  <a:pt x="6751" y="3004"/>
                </a:lnTo>
                <a:lnTo>
                  <a:pt x="6751" y="888"/>
                </a:lnTo>
                <a:close/>
                <a:moveTo>
                  <a:pt x="3238" y="3811"/>
                </a:moveTo>
                <a:cubicBezTo>
                  <a:pt x="3087" y="4477"/>
                  <a:pt x="2998" y="5190"/>
                  <a:pt x="2972" y="5935"/>
                </a:cubicBezTo>
                <a:lnTo>
                  <a:pt x="823" y="5935"/>
                </a:lnTo>
                <a:cubicBezTo>
                  <a:pt x="880" y="5170"/>
                  <a:pt x="1088" y="4456"/>
                  <a:pt x="1421" y="3811"/>
                </a:cubicBezTo>
                <a:close/>
                <a:moveTo>
                  <a:pt x="5939" y="3811"/>
                </a:moveTo>
                <a:lnTo>
                  <a:pt x="5939" y="5935"/>
                </a:lnTo>
                <a:lnTo>
                  <a:pt x="3784" y="5935"/>
                </a:lnTo>
                <a:cubicBezTo>
                  <a:pt x="3810" y="5185"/>
                  <a:pt x="3909" y="4467"/>
                  <a:pt x="4071" y="3811"/>
                </a:cubicBezTo>
                <a:close/>
                <a:moveTo>
                  <a:pt x="8609" y="3811"/>
                </a:moveTo>
                <a:cubicBezTo>
                  <a:pt x="8776" y="4467"/>
                  <a:pt x="8870" y="5185"/>
                  <a:pt x="8896" y="5935"/>
                </a:cubicBezTo>
                <a:lnTo>
                  <a:pt x="6746" y="5935"/>
                </a:lnTo>
                <a:lnTo>
                  <a:pt x="6746" y="3811"/>
                </a:lnTo>
                <a:close/>
                <a:moveTo>
                  <a:pt x="11259" y="3811"/>
                </a:moveTo>
                <a:cubicBezTo>
                  <a:pt x="11597" y="4467"/>
                  <a:pt x="11800" y="5185"/>
                  <a:pt x="11852" y="5935"/>
                </a:cubicBezTo>
                <a:lnTo>
                  <a:pt x="9702" y="5935"/>
                </a:lnTo>
                <a:cubicBezTo>
                  <a:pt x="9676" y="5190"/>
                  <a:pt x="9593" y="4477"/>
                  <a:pt x="9437" y="3811"/>
                </a:cubicBezTo>
                <a:close/>
                <a:moveTo>
                  <a:pt x="11857" y="6742"/>
                </a:moveTo>
                <a:cubicBezTo>
                  <a:pt x="11852" y="6872"/>
                  <a:pt x="11831" y="6991"/>
                  <a:pt x="11821" y="7121"/>
                </a:cubicBezTo>
                <a:cubicBezTo>
                  <a:pt x="11546" y="7085"/>
                  <a:pt x="11272" y="7067"/>
                  <a:pt x="10998" y="7067"/>
                </a:cubicBezTo>
                <a:cubicBezTo>
                  <a:pt x="10560" y="7067"/>
                  <a:pt x="10122" y="7114"/>
                  <a:pt x="9687" y="7210"/>
                </a:cubicBezTo>
                <a:cubicBezTo>
                  <a:pt x="9697" y="7054"/>
                  <a:pt x="9702" y="6898"/>
                  <a:pt x="9713" y="6742"/>
                </a:cubicBezTo>
                <a:close/>
                <a:moveTo>
                  <a:pt x="2972" y="6747"/>
                </a:moveTo>
                <a:cubicBezTo>
                  <a:pt x="2998" y="7512"/>
                  <a:pt x="3092" y="8256"/>
                  <a:pt x="3248" y="8938"/>
                </a:cubicBezTo>
                <a:lnTo>
                  <a:pt x="1452" y="8938"/>
                </a:lnTo>
                <a:cubicBezTo>
                  <a:pt x="1098" y="8261"/>
                  <a:pt x="875" y="7522"/>
                  <a:pt x="823" y="6747"/>
                </a:cubicBezTo>
                <a:close/>
                <a:moveTo>
                  <a:pt x="5934" y="6747"/>
                </a:moveTo>
                <a:lnTo>
                  <a:pt x="5934" y="8938"/>
                </a:lnTo>
                <a:lnTo>
                  <a:pt x="4091" y="8938"/>
                </a:lnTo>
                <a:cubicBezTo>
                  <a:pt x="3914" y="8261"/>
                  <a:pt x="3810" y="7522"/>
                  <a:pt x="3784" y="6747"/>
                </a:cubicBezTo>
                <a:close/>
                <a:moveTo>
                  <a:pt x="8890" y="6747"/>
                </a:moveTo>
                <a:cubicBezTo>
                  <a:pt x="8885" y="6981"/>
                  <a:pt x="8870" y="7220"/>
                  <a:pt x="8844" y="7455"/>
                </a:cubicBezTo>
                <a:cubicBezTo>
                  <a:pt x="8687" y="7512"/>
                  <a:pt x="8542" y="7574"/>
                  <a:pt x="8386" y="7642"/>
                </a:cubicBezTo>
                <a:cubicBezTo>
                  <a:pt x="8240" y="7710"/>
                  <a:pt x="8141" y="7850"/>
                  <a:pt x="8141" y="8017"/>
                </a:cubicBezTo>
                <a:lnTo>
                  <a:pt x="8141" y="8938"/>
                </a:lnTo>
                <a:lnTo>
                  <a:pt x="6736" y="8938"/>
                </a:lnTo>
                <a:lnTo>
                  <a:pt x="6736" y="6747"/>
                </a:lnTo>
                <a:close/>
                <a:moveTo>
                  <a:pt x="11837" y="9462"/>
                </a:moveTo>
                <a:cubicBezTo>
                  <a:pt x="11732" y="9462"/>
                  <a:pt x="11628" y="9503"/>
                  <a:pt x="11550" y="9584"/>
                </a:cubicBezTo>
                <a:lnTo>
                  <a:pt x="10691" y="10442"/>
                </a:lnTo>
                <a:lnTo>
                  <a:pt x="10405" y="10156"/>
                </a:lnTo>
                <a:cubicBezTo>
                  <a:pt x="10327" y="10078"/>
                  <a:pt x="10223" y="10039"/>
                  <a:pt x="10119" y="10039"/>
                </a:cubicBezTo>
                <a:cubicBezTo>
                  <a:pt x="10015" y="10039"/>
                  <a:pt x="9911" y="10078"/>
                  <a:pt x="9833" y="10156"/>
                </a:cubicBezTo>
                <a:cubicBezTo>
                  <a:pt x="9676" y="10312"/>
                  <a:pt x="9676" y="10572"/>
                  <a:pt x="9833" y="10729"/>
                </a:cubicBezTo>
                <a:lnTo>
                  <a:pt x="10405" y="11301"/>
                </a:lnTo>
                <a:cubicBezTo>
                  <a:pt x="10483" y="11379"/>
                  <a:pt x="10587" y="11416"/>
                  <a:pt x="10691" y="11416"/>
                </a:cubicBezTo>
                <a:cubicBezTo>
                  <a:pt x="10796" y="11416"/>
                  <a:pt x="10900" y="11379"/>
                  <a:pt x="10978" y="11301"/>
                </a:cubicBezTo>
                <a:lnTo>
                  <a:pt x="12123" y="10156"/>
                </a:lnTo>
                <a:cubicBezTo>
                  <a:pt x="12279" y="10000"/>
                  <a:pt x="12279" y="9740"/>
                  <a:pt x="12123" y="9584"/>
                </a:cubicBezTo>
                <a:cubicBezTo>
                  <a:pt x="12045" y="9503"/>
                  <a:pt x="11941" y="9462"/>
                  <a:pt x="11837" y="9462"/>
                </a:cubicBezTo>
                <a:close/>
                <a:moveTo>
                  <a:pt x="3482" y="9745"/>
                </a:moveTo>
                <a:cubicBezTo>
                  <a:pt x="3602" y="10088"/>
                  <a:pt x="3732" y="10416"/>
                  <a:pt x="3883" y="10713"/>
                </a:cubicBezTo>
                <a:cubicBezTo>
                  <a:pt x="4029" y="11010"/>
                  <a:pt x="4185" y="11275"/>
                  <a:pt x="4362" y="11504"/>
                </a:cubicBezTo>
                <a:cubicBezTo>
                  <a:pt x="3639" y="11228"/>
                  <a:pt x="2988" y="10807"/>
                  <a:pt x="2431" y="10245"/>
                </a:cubicBezTo>
                <a:cubicBezTo>
                  <a:pt x="2270" y="10088"/>
                  <a:pt x="2124" y="9922"/>
                  <a:pt x="1988" y="9745"/>
                </a:cubicBezTo>
                <a:close/>
                <a:moveTo>
                  <a:pt x="8453" y="11306"/>
                </a:moveTo>
                <a:cubicBezTo>
                  <a:pt x="8469" y="11348"/>
                  <a:pt x="8490" y="11384"/>
                  <a:pt x="8500" y="11426"/>
                </a:cubicBezTo>
                <a:cubicBezTo>
                  <a:pt x="8443" y="11457"/>
                  <a:pt x="8386" y="11478"/>
                  <a:pt x="8318" y="11504"/>
                </a:cubicBezTo>
                <a:lnTo>
                  <a:pt x="8453" y="11306"/>
                </a:lnTo>
                <a:close/>
                <a:moveTo>
                  <a:pt x="5939" y="9745"/>
                </a:moveTo>
                <a:lnTo>
                  <a:pt x="5939" y="11790"/>
                </a:lnTo>
                <a:cubicBezTo>
                  <a:pt x="5450" y="11608"/>
                  <a:pt x="4981" y="11103"/>
                  <a:pt x="4601" y="10349"/>
                </a:cubicBezTo>
                <a:cubicBezTo>
                  <a:pt x="4508" y="10161"/>
                  <a:pt x="4419" y="9953"/>
                  <a:pt x="4341" y="9745"/>
                </a:cubicBezTo>
                <a:close/>
                <a:moveTo>
                  <a:pt x="8146" y="9745"/>
                </a:moveTo>
                <a:cubicBezTo>
                  <a:pt x="8146" y="9880"/>
                  <a:pt x="8162" y="10010"/>
                  <a:pt x="8177" y="10151"/>
                </a:cubicBezTo>
                <a:cubicBezTo>
                  <a:pt x="7777" y="11020"/>
                  <a:pt x="7277" y="11598"/>
                  <a:pt x="6746" y="11796"/>
                </a:cubicBezTo>
                <a:lnTo>
                  <a:pt x="6746" y="9745"/>
                </a:lnTo>
                <a:close/>
                <a:moveTo>
                  <a:pt x="10980" y="7876"/>
                </a:moveTo>
                <a:cubicBezTo>
                  <a:pt x="11652" y="7876"/>
                  <a:pt x="12323" y="8012"/>
                  <a:pt x="13002" y="8282"/>
                </a:cubicBezTo>
                <a:lnTo>
                  <a:pt x="13002" y="9672"/>
                </a:lnTo>
                <a:cubicBezTo>
                  <a:pt x="13002" y="11067"/>
                  <a:pt x="12217" y="12337"/>
                  <a:pt x="10978" y="12962"/>
                </a:cubicBezTo>
                <a:cubicBezTo>
                  <a:pt x="9744" y="12337"/>
                  <a:pt x="8958" y="11067"/>
                  <a:pt x="8958" y="9672"/>
                </a:cubicBezTo>
                <a:lnTo>
                  <a:pt x="8958" y="8282"/>
                </a:lnTo>
                <a:cubicBezTo>
                  <a:pt x="9637" y="8012"/>
                  <a:pt x="10309" y="7876"/>
                  <a:pt x="10980" y="7876"/>
                </a:cubicBezTo>
                <a:close/>
                <a:moveTo>
                  <a:pt x="6340" y="1"/>
                </a:moveTo>
                <a:cubicBezTo>
                  <a:pt x="4648" y="1"/>
                  <a:pt x="3056" y="657"/>
                  <a:pt x="1858" y="1854"/>
                </a:cubicBezTo>
                <a:cubicBezTo>
                  <a:pt x="661" y="3051"/>
                  <a:pt x="0" y="4644"/>
                  <a:pt x="0" y="6336"/>
                </a:cubicBezTo>
                <a:cubicBezTo>
                  <a:pt x="0" y="8027"/>
                  <a:pt x="661" y="9620"/>
                  <a:pt x="1858" y="10817"/>
                </a:cubicBezTo>
                <a:cubicBezTo>
                  <a:pt x="3056" y="12014"/>
                  <a:pt x="4648" y="12675"/>
                  <a:pt x="6340" y="12675"/>
                </a:cubicBezTo>
                <a:cubicBezTo>
                  <a:pt x="7230" y="12675"/>
                  <a:pt x="8089" y="12493"/>
                  <a:pt x="8890" y="12139"/>
                </a:cubicBezTo>
                <a:cubicBezTo>
                  <a:pt x="9354" y="12842"/>
                  <a:pt x="10015" y="13414"/>
                  <a:pt x="10816" y="13774"/>
                </a:cubicBezTo>
                <a:cubicBezTo>
                  <a:pt x="10868" y="13797"/>
                  <a:pt x="10924" y="13809"/>
                  <a:pt x="10981" y="13809"/>
                </a:cubicBezTo>
                <a:cubicBezTo>
                  <a:pt x="11038" y="13809"/>
                  <a:pt x="11095" y="13797"/>
                  <a:pt x="11149" y="13774"/>
                </a:cubicBezTo>
                <a:cubicBezTo>
                  <a:pt x="12768" y="13050"/>
                  <a:pt x="13814" y="11442"/>
                  <a:pt x="13814" y="9667"/>
                </a:cubicBezTo>
                <a:lnTo>
                  <a:pt x="13814" y="8006"/>
                </a:lnTo>
                <a:lnTo>
                  <a:pt x="13809" y="8006"/>
                </a:lnTo>
                <a:cubicBezTo>
                  <a:pt x="13809" y="7845"/>
                  <a:pt x="13716" y="7704"/>
                  <a:pt x="13570" y="7637"/>
                </a:cubicBezTo>
                <a:cubicBezTo>
                  <a:pt x="13252" y="7496"/>
                  <a:pt x="12924" y="7377"/>
                  <a:pt x="12607" y="7293"/>
                </a:cubicBezTo>
                <a:cubicBezTo>
                  <a:pt x="12649" y="6976"/>
                  <a:pt x="12675" y="6653"/>
                  <a:pt x="12675" y="6336"/>
                </a:cubicBezTo>
                <a:cubicBezTo>
                  <a:pt x="12675" y="4644"/>
                  <a:pt x="12019" y="3051"/>
                  <a:pt x="10822" y="1854"/>
                </a:cubicBezTo>
                <a:cubicBezTo>
                  <a:pt x="9624" y="657"/>
                  <a:pt x="8032" y="1"/>
                  <a:pt x="6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>
            <a:extLst>
              <a:ext uri="{FF2B5EF4-FFF2-40B4-BE49-F238E27FC236}">
                <a16:creationId xmlns:a16="http://schemas.microsoft.com/office/drawing/2014/main" id="{69A35265-DA7C-C448-944F-B2228503115C}"/>
              </a:ext>
            </a:extLst>
          </p:cNvPr>
          <p:cNvSpPr/>
          <p:nvPr/>
        </p:nvSpPr>
        <p:spPr>
          <a:xfrm>
            <a:off x="4415710" y="1416055"/>
            <a:ext cx="290075" cy="345300"/>
          </a:xfrm>
          <a:custGeom>
            <a:avLst/>
            <a:gdLst/>
            <a:ahLst/>
            <a:cxnLst/>
            <a:rect l="l" t="t" r="r" b="b"/>
            <a:pathLst>
              <a:path w="11603" h="13812" extrusionOk="0">
                <a:moveTo>
                  <a:pt x="9625" y="2394"/>
                </a:moveTo>
                <a:cubicBezTo>
                  <a:pt x="9521" y="2394"/>
                  <a:pt x="9417" y="2433"/>
                  <a:pt x="9339" y="2511"/>
                </a:cubicBezTo>
                <a:lnTo>
                  <a:pt x="8480" y="3370"/>
                </a:lnTo>
                <a:lnTo>
                  <a:pt x="8194" y="3083"/>
                </a:lnTo>
                <a:cubicBezTo>
                  <a:pt x="8116" y="3005"/>
                  <a:pt x="8011" y="2966"/>
                  <a:pt x="7907" y="2966"/>
                </a:cubicBezTo>
                <a:cubicBezTo>
                  <a:pt x="7803" y="2966"/>
                  <a:pt x="7699" y="3005"/>
                  <a:pt x="7621" y="3083"/>
                </a:cubicBezTo>
                <a:cubicBezTo>
                  <a:pt x="7465" y="3239"/>
                  <a:pt x="7465" y="3500"/>
                  <a:pt x="7621" y="3656"/>
                </a:cubicBezTo>
                <a:lnTo>
                  <a:pt x="8194" y="4228"/>
                </a:lnTo>
                <a:cubicBezTo>
                  <a:pt x="8272" y="4307"/>
                  <a:pt x="8371" y="4343"/>
                  <a:pt x="8480" y="4343"/>
                </a:cubicBezTo>
                <a:cubicBezTo>
                  <a:pt x="8584" y="4343"/>
                  <a:pt x="8688" y="4301"/>
                  <a:pt x="8766" y="4228"/>
                </a:cubicBezTo>
                <a:lnTo>
                  <a:pt x="9911" y="3083"/>
                </a:lnTo>
                <a:cubicBezTo>
                  <a:pt x="10068" y="2927"/>
                  <a:pt x="10068" y="2667"/>
                  <a:pt x="9911" y="2511"/>
                </a:cubicBezTo>
                <a:cubicBezTo>
                  <a:pt x="9833" y="2433"/>
                  <a:pt x="9729" y="2394"/>
                  <a:pt x="9625" y="2394"/>
                </a:cubicBezTo>
                <a:close/>
                <a:moveTo>
                  <a:pt x="3915" y="3021"/>
                </a:moveTo>
                <a:cubicBezTo>
                  <a:pt x="4685" y="3021"/>
                  <a:pt x="5419" y="3141"/>
                  <a:pt x="6002" y="3364"/>
                </a:cubicBezTo>
                <a:cubicBezTo>
                  <a:pt x="6091" y="3890"/>
                  <a:pt x="6273" y="4390"/>
                  <a:pt x="6533" y="4843"/>
                </a:cubicBezTo>
                <a:cubicBezTo>
                  <a:pt x="5955" y="5212"/>
                  <a:pt x="4972" y="5446"/>
                  <a:pt x="3910" y="5446"/>
                </a:cubicBezTo>
                <a:cubicBezTo>
                  <a:pt x="1994" y="5446"/>
                  <a:pt x="808" y="4739"/>
                  <a:pt x="808" y="4228"/>
                </a:cubicBezTo>
                <a:cubicBezTo>
                  <a:pt x="808" y="3729"/>
                  <a:pt x="1994" y="3021"/>
                  <a:pt x="3915" y="3021"/>
                </a:cubicBezTo>
                <a:close/>
                <a:moveTo>
                  <a:pt x="8768" y="803"/>
                </a:moveTo>
                <a:cubicBezTo>
                  <a:pt x="9440" y="803"/>
                  <a:pt x="10112" y="939"/>
                  <a:pt x="10791" y="1209"/>
                </a:cubicBezTo>
                <a:lnTo>
                  <a:pt x="10791" y="2604"/>
                </a:lnTo>
                <a:cubicBezTo>
                  <a:pt x="10791" y="3994"/>
                  <a:pt x="10005" y="5269"/>
                  <a:pt x="8766" y="5889"/>
                </a:cubicBezTo>
                <a:cubicBezTo>
                  <a:pt x="7533" y="5264"/>
                  <a:pt x="6741" y="3994"/>
                  <a:pt x="6741" y="2604"/>
                </a:cubicBezTo>
                <a:lnTo>
                  <a:pt x="6741" y="1209"/>
                </a:lnTo>
                <a:cubicBezTo>
                  <a:pt x="7423" y="939"/>
                  <a:pt x="8096" y="803"/>
                  <a:pt x="8768" y="803"/>
                </a:cubicBezTo>
                <a:close/>
                <a:moveTo>
                  <a:pt x="808" y="5499"/>
                </a:moveTo>
                <a:cubicBezTo>
                  <a:pt x="948" y="5587"/>
                  <a:pt x="1094" y="5675"/>
                  <a:pt x="1266" y="5743"/>
                </a:cubicBezTo>
                <a:cubicBezTo>
                  <a:pt x="1979" y="6076"/>
                  <a:pt x="2916" y="6258"/>
                  <a:pt x="3915" y="6258"/>
                </a:cubicBezTo>
                <a:cubicBezTo>
                  <a:pt x="5149" y="6258"/>
                  <a:pt x="6283" y="5977"/>
                  <a:pt x="7002" y="5504"/>
                </a:cubicBezTo>
                <a:cubicBezTo>
                  <a:pt x="7012" y="5509"/>
                  <a:pt x="7012" y="5519"/>
                  <a:pt x="7017" y="5525"/>
                </a:cubicBezTo>
                <a:lnTo>
                  <a:pt x="7017" y="6123"/>
                </a:lnTo>
                <a:cubicBezTo>
                  <a:pt x="7017" y="6628"/>
                  <a:pt x="5841" y="7341"/>
                  <a:pt x="3915" y="7341"/>
                </a:cubicBezTo>
                <a:cubicBezTo>
                  <a:pt x="1994" y="7341"/>
                  <a:pt x="808" y="6628"/>
                  <a:pt x="808" y="6123"/>
                </a:cubicBezTo>
                <a:lnTo>
                  <a:pt x="808" y="5499"/>
                </a:lnTo>
                <a:close/>
                <a:moveTo>
                  <a:pt x="7017" y="7383"/>
                </a:moveTo>
                <a:lnTo>
                  <a:pt x="7017" y="8007"/>
                </a:lnTo>
                <a:cubicBezTo>
                  <a:pt x="7017" y="8517"/>
                  <a:pt x="5841" y="9225"/>
                  <a:pt x="3915" y="9225"/>
                </a:cubicBezTo>
                <a:cubicBezTo>
                  <a:pt x="1994" y="9225"/>
                  <a:pt x="808" y="8517"/>
                  <a:pt x="808" y="8007"/>
                </a:cubicBezTo>
                <a:lnTo>
                  <a:pt x="808" y="7383"/>
                </a:lnTo>
                <a:cubicBezTo>
                  <a:pt x="948" y="7476"/>
                  <a:pt x="1094" y="7560"/>
                  <a:pt x="1266" y="7633"/>
                </a:cubicBezTo>
                <a:cubicBezTo>
                  <a:pt x="1979" y="7966"/>
                  <a:pt x="2916" y="8148"/>
                  <a:pt x="3915" y="8148"/>
                </a:cubicBezTo>
                <a:cubicBezTo>
                  <a:pt x="4909" y="8148"/>
                  <a:pt x="5846" y="7966"/>
                  <a:pt x="6559" y="7633"/>
                </a:cubicBezTo>
                <a:cubicBezTo>
                  <a:pt x="6731" y="7555"/>
                  <a:pt x="6882" y="7471"/>
                  <a:pt x="7017" y="7383"/>
                </a:cubicBezTo>
                <a:close/>
                <a:moveTo>
                  <a:pt x="7017" y="9277"/>
                </a:moveTo>
                <a:lnTo>
                  <a:pt x="7017" y="9902"/>
                </a:lnTo>
                <a:cubicBezTo>
                  <a:pt x="7017" y="10407"/>
                  <a:pt x="5841" y="11120"/>
                  <a:pt x="3915" y="11120"/>
                </a:cubicBezTo>
                <a:cubicBezTo>
                  <a:pt x="1994" y="11120"/>
                  <a:pt x="808" y="10412"/>
                  <a:pt x="808" y="9902"/>
                </a:cubicBezTo>
                <a:lnTo>
                  <a:pt x="808" y="9277"/>
                </a:lnTo>
                <a:cubicBezTo>
                  <a:pt x="948" y="9366"/>
                  <a:pt x="1094" y="9454"/>
                  <a:pt x="1266" y="9522"/>
                </a:cubicBezTo>
                <a:cubicBezTo>
                  <a:pt x="1979" y="9855"/>
                  <a:pt x="2916" y="10037"/>
                  <a:pt x="3915" y="10037"/>
                </a:cubicBezTo>
                <a:cubicBezTo>
                  <a:pt x="4909" y="10037"/>
                  <a:pt x="5846" y="9855"/>
                  <a:pt x="6559" y="9522"/>
                </a:cubicBezTo>
                <a:cubicBezTo>
                  <a:pt x="6731" y="9444"/>
                  <a:pt x="6882" y="9361"/>
                  <a:pt x="7017" y="9277"/>
                </a:cubicBezTo>
                <a:close/>
                <a:moveTo>
                  <a:pt x="7017" y="11167"/>
                </a:moveTo>
                <a:lnTo>
                  <a:pt x="7017" y="11791"/>
                </a:lnTo>
                <a:cubicBezTo>
                  <a:pt x="7017" y="12296"/>
                  <a:pt x="5841" y="13004"/>
                  <a:pt x="3915" y="13004"/>
                </a:cubicBezTo>
                <a:cubicBezTo>
                  <a:pt x="1994" y="13004"/>
                  <a:pt x="808" y="12296"/>
                  <a:pt x="808" y="11791"/>
                </a:cubicBezTo>
                <a:lnTo>
                  <a:pt x="808" y="11167"/>
                </a:lnTo>
                <a:cubicBezTo>
                  <a:pt x="948" y="11255"/>
                  <a:pt x="1094" y="11339"/>
                  <a:pt x="1266" y="11411"/>
                </a:cubicBezTo>
                <a:cubicBezTo>
                  <a:pt x="1979" y="11745"/>
                  <a:pt x="2916" y="11927"/>
                  <a:pt x="3915" y="11927"/>
                </a:cubicBezTo>
                <a:cubicBezTo>
                  <a:pt x="4909" y="11927"/>
                  <a:pt x="5846" y="11745"/>
                  <a:pt x="6559" y="11411"/>
                </a:cubicBezTo>
                <a:cubicBezTo>
                  <a:pt x="6731" y="11333"/>
                  <a:pt x="6882" y="11250"/>
                  <a:pt x="7017" y="11167"/>
                </a:cubicBezTo>
                <a:close/>
                <a:moveTo>
                  <a:pt x="8773" y="1"/>
                </a:moveTo>
                <a:cubicBezTo>
                  <a:pt x="7907" y="1"/>
                  <a:pt x="7041" y="192"/>
                  <a:pt x="6179" y="574"/>
                </a:cubicBezTo>
                <a:cubicBezTo>
                  <a:pt x="6034" y="637"/>
                  <a:pt x="5935" y="783"/>
                  <a:pt x="5935" y="944"/>
                </a:cubicBezTo>
                <a:lnTo>
                  <a:pt x="5935" y="2490"/>
                </a:lnTo>
                <a:cubicBezTo>
                  <a:pt x="5336" y="2308"/>
                  <a:pt x="4633" y="2214"/>
                  <a:pt x="3915" y="2214"/>
                </a:cubicBezTo>
                <a:cubicBezTo>
                  <a:pt x="2916" y="2214"/>
                  <a:pt x="1979" y="2396"/>
                  <a:pt x="1266" y="2724"/>
                </a:cubicBezTo>
                <a:cubicBezTo>
                  <a:pt x="454" y="3104"/>
                  <a:pt x="1" y="3635"/>
                  <a:pt x="1" y="4234"/>
                </a:cubicBezTo>
                <a:lnTo>
                  <a:pt x="1" y="11791"/>
                </a:lnTo>
                <a:cubicBezTo>
                  <a:pt x="1" y="12390"/>
                  <a:pt x="454" y="12926"/>
                  <a:pt x="1266" y="13301"/>
                </a:cubicBezTo>
                <a:cubicBezTo>
                  <a:pt x="1979" y="13629"/>
                  <a:pt x="2916" y="13811"/>
                  <a:pt x="3915" y="13811"/>
                </a:cubicBezTo>
                <a:cubicBezTo>
                  <a:pt x="4909" y="13811"/>
                  <a:pt x="5846" y="13629"/>
                  <a:pt x="6559" y="13301"/>
                </a:cubicBezTo>
                <a:cubicBezTo>
                  <a:pt x="7376" y="12921"/>
                  <a:pt x="7824" y="12390"/>
                  <a:pt x="7824" y="11791"/>
                </a:cubicBezTo>
                <a:lnTo>
                  <a:pt x="7824" y="6264"/>
                </a:lnTo>
                <a:cubicBezTo>
                  <a:pt x="8064" y="6435"/>
                  <a:pt x="8324" y="6586"/>
                  <a:pt x="8605" y="6706"/>
                </a:cubicBezTo>
                <a:cubicBezTo>
                  <a:pt x="8657" y="6730"/>
                  <a:pt x="8712" y="6741"/>
                  <a:pt x="8768" y="6741"/>
                </a:cubicBezTo>
                <a:cubicBezTo>
                  <a:pt x="8823" y="6741"/>
                  <a:pt x="8881" y="6730"/>
                  <a:pt x="8938" y="6706"/>
                </a:cubicBezTo>
                <a:cubicBezTo>
                  <a:pt x="10557" y="5988"/>
                  <a:pt x="11603" y="4379"/>
                  <a:pt x="11603" y="2604"/>
                </a:cubicBezTo>
                <a:lnTo>
                  <a:pt x="11603" y="944"/>
                </a:lnTo>
                <a:cubicBezTo>
                  <a:pt x="11603" y="783"/>
                  <a:pt x="11504" y="637"/>
                  <a:pt x="11364" y="574"/>
                </a:cubicBezTo>
                <a:cubicBezTo>
                  <a:pt x="10505" y="192"/>
                  <a:pt x="9639" y="1"/>
                  <a:pt x="87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A0D2A-13E6-0A97-0F8A-CDBD03ED9256}"/>
              </a:ext>
            </a:extLst>
          </p:cNvPr>
          <p:cNvSpPr txBox="1"/>
          <p:nvPr/>
        </p:nvSpPr>
        <p:spPr>
          <a:xfrm>
            <a:off x="83127" y="483572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D8649B1F-9A8F-CD9B-9DA0-7FD5E80A3B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77F0CC-1609-920A-3DFA-5BDFBC724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83" y="1969893"/>
            <a:ext cx="4230018" cy="12162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55234C-6D42-2503-F382-B38D69FE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82" y="3383530"/>
            <a:ext cx="4191585" cy="1057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BF170B-E2C7-6D13-8029-F3C55BBA1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062" y="2077866"/>
            <a:ext cx="4093229" cy="2417861"/>
          </a:xfrm>
          <a:prstGeom prst="rect">
            <a:avLst/>
          </a:prstGeom>
        </p:spPr>
      </p:pic>
      <p:sp>
        <p:nvSpPr>
          <p:cNvPr id="10" name="Google Shape;710;p42">
            <a:extLst>
              <a:ext uri="{FF2B5EF4-FFF2-40B4-BE49-F238E27FC236}">
                <a16:creationId xmlns:a16="http://schemas.microsoft.com/office/drawing/2014/main" id="{C2255082-9D50-DC1E-3303-5335934A8040}"/>
              </a:ext>
            </a:extLst>
          </p:cNvPr>
          <p:cNvSpPr txBox="1">
            <a:spLocks/>
          </p:cNvSpPr>
          <p:nvPr/>
        </p:nvSpPr>
        <p:spPr>
          <a:xfrm>
            <a:off x="5689848" y="1803646"/>
            <a:ext cx="2216480" cy="332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ru-RU" sz="1000" dirty="0" err="1"/>
              <a:t>Фентези</a:t>
            </a:r>
            <a:r>
              <a:rPr lang="ru-RU" sz="1000" dirty="0"/>
              <a:t> и мистика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8016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E5FD772B-A524-397E-080A-015155181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5" name="Google Shape;675;p41">
            <a:extLst>
              <a:ext uri="{FF2B5EF4-FFF2-40B4-BE49-F238E27FC236}">
                <a16:creationId xmlns:a16="http://schemas.microsoft.com/office/drawing/2014/main" id="{ECF5E372-780F-BE9B-9EDB-9CBFA590C184}"/>
              </a:ext>
            </a:extLst>
          </p:cNvPr>
          <p:cNvCxnSpPr>
            <a:stCxn id="676" idx="3"/>
            <a:endCxn id="677" idx="1"/>
          </p:cNvCxnSpPr>
          <p:nvPr/>
        </p:nvCxnSpPr>
        <p:spPr>
          <a:xfrm>
            <a:off x="4154827" y="3105598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41">
            <a:extLst>
              <a:ext uri="{FF2B5EF4-FFF2-40B4-BE49-F238E27FC236}">
                <a16:creationId xmlns:a16="http://schemas.microsoft.com/office/drawing/2014/main" id="{9591BD0A-9F4F-F451-C221-CEE959552A5C}"/>
              </a:ext>
            </a:extLst>
          </p:cNvPr>
          <p:cNvCxnSpPr>
            <a:stCxn id="677" idx="3"/>
            <a:endCxn id="679" idx="1"/>
          </p:cNvCxnSpPr>
          <p:nvPr/>
        </p:nvCxnSpPr>
        <p:spPr>
          <a:xfrm>
            <a:off x="5793175" y="3105598"/>
            <a:ext cx="90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41">
            <a:extLst>
              <a:ext uri="{FF2B5EF4-FFF2-40B4-BE49-F238E27FC236}">
                <a16:creationId xmlns:a16="http://schemas.microsoft.com/office/drawing/2014/main" id="{ACF2EDC2-0C91-C764-6A50-5A897379922C}"/>
              </a:ext>
            </a:extLst>
          </p:cNvPr>
          <p:cNvSpPr/>
          <p:nvPr/>
        </p:nvSpPr>
        <p:spPr>
          <a:xfrm>
            <a:off x="4845339" y="2836048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>
            <a:extLst>
              <a:ext uri="{FF2B5EF4-FFF2-40B4-BE49-F238E27FC236}">
                <a16:creationId xmlns:a16="http://schemas.microsoft.com/office/drawing/2014/main" id="{7EEE98FC-95C3-C0DE-55E4-FBEED6116464}"/>
              </a:ext>
            </a:extLst>
          </p:cNvPr>
          <p:cNvSpPr/>
          <p:nvPr/>
        </p:nvSpPr>
        <p:spPr>
          <a:xfrm>
            <a:off x="6627525" y="2836048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1">
            <a:extLst>
              <a:ext uri="{FF2B5EF4-FFF2-40B4-BE49-F238E27FC236}">
                <a16:creationId xmlns:a16="http://schemas.microsoft.com/office/drawing/2014/main" id="{EC206A83-9675-DF17-D1EA-6AFFFA13E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938" y="12448"/>
            <a:ext cx="8193091" cy="138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Последующая организация данных логистической регрессии</a:t>
            </a:r>
            <a:endParaRPr dirty="0"/>
          </a:p>
        </p:txBody>
      </p:sp>
      <p:sp>
        <p:nvSpPr>
          <p:cNvPr id="677" name="Google Shape;677;p41">
            <a:extLst>
              <a:ext uri="{FF2B5EF4-FFF2-40B4-BE49-F238E27FC236}">
                <a16:creationId xmlns:a16="http://schemas.microsoft.com/office/drawing/2014/main" id="{80AC6732-449A-A068-7ECE-A8546A619E61}"/>
              </a:ext>
            </a:extLst>
          </p:cNvPr>
          <p:cNvSpPr/>
          <p:nvPr/>
        </p:nvSpPr>
        <p:spPr>
          <a:xfrm>
            <a:off x="4917475" y="2892748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SQL</a:t>
            </a:r>
            <a:endParaRPr sz="2400" dirty="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" name="Google Shape;679;p41">
            <a:extLst>
              <a:ext uri="{FF2B5EF4-FFF2-40B4-BE49-F238E27FC236}">
                <a16:creationId xmlns:a16="http://schemas.microsoft.com/office/drawing/2014/main" id="{838085C9-1D30-02C0-D67A-614891F4DAB5}"/>
              </a:ext>
            </a:extLst>
          </p:cNvPr>
          <p:cNvSpPr/>
          <p:nvPr/>
        </p:nvSpPr>
        <p:spPr>
          <a:xfrm>
            <a:off x="6699675" y="2892748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Model.</a:t>
            </a:r>
            <a:br>
              <a:rPr lang="en-US" sz="1200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1200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genres</a:t>
            </a:r>
            <a:endParaRPr lang="en-US" sz="1200" dirty="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83" name="Google Shape;683;p41">
            <a:extLst>
              <a:ext uri="{FF2B5EF4-FFF2-40B4-BE49-F238E27FC236}">
                <a16:creationId xmlns:a16="http://schemas.microsoft.com/office/drawing/2014/main" id="{A4D6223F-7E06-4CCA-8B96-810C88DA793A}"/>
              </a:ext>
            </a:extLst>
          </p:cNvPr>
          <p:cNvCxnSpPr>
            <a:cxnSpLocks/>
            <a:endCxn id="676" idx="1"/>
          </p:cNvCxnSpPr>
          <p:nvPr/>
        </p:nvCxnSpPr>
        <p:spPr>
          <a:xfrm>
            <a:off x="2484427" y="3105598"/>
            <a:ext cx="79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41">
            <a:extLst>
              <a:ext uri="{FF2B5EF4-FFF2-40B4-BE49-F238E27FC236}">
                <a16:creationId xmlns:a16="http://schemas.microsoft.com/office/drawing/2014/main" id="{054AD1E8-6931-EAC3-871E-B00E772D5787}"/>
              </a:ext>
            </a:extLst>
          </p:cNvPr>
          <p:cNvSpPr txBox="1"/>
          <p:nvPr/>
        </p:nvSpPr>
        <p:spPr>
          <a:xfrm>
            <a:off x="3357883" y="3587998"/>
            <a:ext cx="421749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Собственый</a:t>
            </a:r>
            <a:r>
              <a:rPr lang="ru-RU" sz="1800" b="1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формат</a:t>
            </a:r>
            <a:endParaRPr lang="en-US" sz="1800" b="1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8" name="Google Shape;688;p41">
            <a:extLst>
              <a:ext uri="{FF2B5EF4-FFF2-40B4-BE49-F238E27FC236}">
                <a16:creationId xmlns:a16="http://schemas.microsoft.com/office/drawing/2014/main" id="{FFA1ED59-4AB2-F0B8-609B-45A83ECC633F}"/>
              </a:ext>
            </a:extLst>
          </p:cNvPr>
          <p:cNvSpPr txBox="1"/>
          <p:nvPr/>
        </p:nvSpPr>
        <p:spPr>
          <a:xfrm>
            <a:off x="5977155" y="2177957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Данные из таблицы используется для повтор</a:t>
            </a: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41">
            <a:extLst>
              <a:ext uri="{FF2B5EF4-FFF2-40B4-BE49-F238E27FC236}">
                <a16:creationId xmlns:a16="http://schemas.microsoft.com/office/drawing/2014/main" id="{1E9310F8-4916-68BD-656E-40468CEEB578}"/>
              </a:ext>
            </a:extLst>
          </p:cNvPr>
          <p:cNvSpPr txBox="1"/>
          <p:nvPr/>
        </p:nvSpPr>
        <p:spPr>
          <a:xfrm>
            <a:off x="5977155" y="1903188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Последующий анализ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98" name="Google Shape;698;p41">
            <a:extLst>
              <a:ext uri="{FF2B5EF4-FFF2-40B4-BE49-F238E27FC236}">
                <a16:creationId xmlns:a16="http://schemas.microsoft.com/office/drawing/2014/main" id="{6F30B82E-8C58-06B5-97A3-C666F065EF0D}"/>
              </a:ext>
            </a:extLst>
          </p:cNvPr>
          <p:cNvCxnSpPr>
            <a:cxnSpLocks/>
            <a:endCxn id="681" idx="0"/>
          </p:cNvCxnSpPr>
          <p:nvPr/>
        </p:nvCxnSpPr>
        <p:spPr>
          <a:xfrm>
            <a:off x="7137525" y="2684778"/>
            <a:ext cx="0" cy="1512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" name="Google Shape;699;p41">
            <a:extLst>
              <a:ext uri="{FF2B5EF4-FFF2-40B4-BE49-F238E27FC236}">
                <a16:creationId xmlns:a16="http://schemas.microsoft.com/office/drawing/2014/main" id="{EEB6E3CE-C89D-82EC-3790-61BFA494BC79}"/>
              </a:ext>
            </a:extLst>
          </p:cNvPr>
          <p:cNvSpPr/>
          <p:nvPr/>
        </p:nvSpPr>
        <p:spPr>
          <a:xfrm>
            <a:off x="1369350" y="2836048"/>
            <a:ext cx="1147125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Json</a:t>
            </a:r>
            <a:endParaRPr lang="en-US" sz="1600" dirty="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4" name="Google Shape;694;p41">
            <a:extLst>
              <a:ext uri="{FF2B5EF4-FFF2-40B4-BE49-F238E27FC236}">
                <a16:creationId xmlns:a16="http://schemas.microsoft.com/office/drawing/2014/main" id="{44065E77-EDB3-4089-1CE2-E518CEA770E3}"/>
              </a:ext>
            </a:extLst>
          </p:cNvPr>
          <p:cNvSpPr/>
          <p:nvPr/>
        </p:nvSpPr>
        <p:spPr>
          <a:xfrm>
            <a:off x="1568627" y="2892748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6" name="Google Shape;696;p41">
            <a:extLst>
              <a:ext uri="{FF2B5EF4-FFF2-40B4-BE49-F238E27FC236}">
                <a16:creationId xmlns:a16="http://schemas.microsoft.com/office/drawing/2014/main" id="{5B0C839B-5DC5-C528-98D1-54E5B19B501F}"/>
              </a:ext>
            </a:extLst>
          </p:cNvPr>
          <p:cNvSpPr/>
          <p:nvPr/>
        </p:nvSpPr>
        <p:spPr>
          <a:xfrm>
            <a:off x="3206976" y="2836048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1">
            <a:extLst>
              <a:ext uri="{FF2B5EF4-FFF2-40B4-BE49-F238E27FC236}">
                <a16:creationId xmlns:a16="http://schemas.microsoft.com/office/drawing/2014/main" id="{046BDEBF-BF09-43BD-1827-6EA200630658}"/>
              </a:ext>
            </a:extLst>
          </p:cNvPr>
          <p:cNvSpPr/>
          <p:nvPr/>
        </p:nvSpPr>
        <p:spPr>
          <a:xfrm>
            <a:off x="3279127" y="2892748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ORM</a:t>
            </a:r>
            <a:endParaRPr lang="en-US" sz="2400" dirty="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688;p41">
            <a:extLst>
              <a:ext uri="{FF2B5EF4-FFF2-40B4-BE49-F238E27FC236}">
                <a16:creationId xmlns:a16="http://schemas.microsoft.com/office/drawing/2014/main" id="{129B8C50-3A4F-5F10-B83B-461C4072C14E}"/>
              </a:ext>
            </a:extLst>
          </p:cNvPr>
          <p:cNvSpPr txBox="1"/>
          <p:nvPr/>
        </p:nvSpPr>
        <p:spPr>
          <a:xfrm>
            <a:off x="4274267" y="3912630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Внедренние</a:t>
            </a: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конструкций </a:t>
            </a:r>
            <a:r>
              <a:rPr lang="en-US" sz="10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Djando</a:t>
            </a:r>
            <a:r>
              <a:rPr lang="en-US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ORM </a:t>
            </a: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</a:t>
            </a:r>
            <a:r>
              <a:rPr lang="ru-RU" sz="10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привязкий</a:t>
            </a: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0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собственого</a:t>
            </a: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типа кеширования рекомендаций пользователя</a:t>
            </a:r>
          </a:p>
        </p:txBody>
      </p:sp>
      <p:cxnSp>
        <p:nvCxnSpPr>
          <p:cNvPr id="12" name="Google Shape;695;p41">
            <a:extLst>
              <a:ext uri="{FF2B5EF4-FFF2-40B4-BE49-F238E27FC236}">
                <a16:creationId xmlns:a16="http://schemas.microsoft.com/office/drawing/2014/main" id="{3BC68B37-E5CE-8FD1-7613-EA67130D6950}"/>
              </a:ext>
            </a:extLst>
          </p:cNvPr>
          <p:cNvCxnSpPr>
            <a:cxnSpLocks/>
          </p:cNvCxnSpPr>
          <p:nvPr/>
        </p:nvCxnSpPr>
        <p:spPr>
          <a:xfrm>
            <a:off x="5387611" y="3420123"/>
            <a:ext cx="0" cy="2533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687;p41">
            <a:extLst>
              <a:ext uri="{FF2B5EF4-FFF2-40B4-BE49-F238E27FC236}">
                <a16:creationId xmlns:a16="http://schemas.microsoft.com/office/drawing/2014/main" id="{1E79E053-B862-4A55-52BC-639F0D98DA1D}"/>
              </a:ext>
            </a:extLst>
          </p:cNvPr>
          <p:cNvSpPr txBox="1"/>
          <p:nvPr/>
        </p:nvSpPr>
        <p:spPr>
          <a:xfrm>
            <a:off x="-124560" y="1588509"/>
            <a:ext cx="421749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Сбор и обработка</a:t>
            </a:r>
            <a:endParaRPr lang="en-US" sz="1800" b="1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" name="Google Shape;688;p41">
            <a:extLst>
              <a:ext uri="{FF2B5EF4-FFF2-40B4-BE49-F238E27FC236}">
                <a16:creationId xmlns:a16="http://schemas.microsoft.com/office/drawing/2014/main" id="{A6CE356A-3F20-E340-9910-7F5357309974}"/>
              </a:ext>
            </a:extLst>
          </p:cNvPr>
          <p:cNvSpPr txBox="1"/>
          <p:nvPr/>
        </p:nvSpPr>
        <p:spPr>
          <a:xfrm>
            <a:off x="791824" y="1831663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Получаемые данные от авторизованного пользователя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4AE1A-896A-44DE-AE97-792525F51590}"/>
              </a:ext>
            </a:extLst>
          </p:cNvPr>
          <p:cNvSpPr txBox="1"/>
          <p:nvPr/>
        </p:nvSpPr>
        <p:spPr>
          <a:xfrm>
            <a:off x="32327" y="483572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84A33E3-AE22-F4AD-C29F-8577750B96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4209" y="-52482"/>
            <a:ext cx="1614054" cy="1873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695;p41">
            <a:extLst>
              <a:ext uri="{FF2B5EF4-FFF2-40B4-BE49-F238E27FC236}">
                <a16:creationId xmlns:a16="http://schemas.microsoft.com/office/drawing/2014/main" id="{54942B1E-1C3F-7937-27ED-2B0779D6965F}"/>
              </a:ext>
            </a:extLst>
          </p:cNvPr>
          <p:cNvCxnSpPr>
            <a:cxnSpLocks/>
          </p:cNvCxnSpPr>
          <p:nvPr/>
        </p:nvCxnSpPr>
        <p:spPr>
          <a:xfrm>
            <a:off x="1924552" y="2530761"/>
            <a:ext cx="0" cy="2306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79455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45"/>
          <p:cNvGrpSpPr/>
          <p:nvPr/>
        </p:nvGrpSpPr>
        <p:grpSpPr>
          <a:xfrm>
            <a:off x="7512817" y="797433"/>
            <a:ext cx="1158682" cy="993194"/>
            <a:chOff x="9613426" y="3050797"/>
            <a:chExt cx="837258" cy="717678"/>
          </a:xfrm>
        </p:grpSpPr>
        <p:sp>
          <p:nvSpPr>
            <p:cNvPr id="751" name="Google Shape;751;p45"/>
            <p:cNvSpPr/>
            <p:nvPr/>
          </p:nvSpPr>
          <p:spPr>
            <a:xfrm>
              <a:off x="9613426" y="305079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9695971" y="309799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9613426" y="313031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10304295" y="3230673"/>
              <a:ext cx="146390" cy="537801"/>
            </a:xfrm>
            <a:custGeom>
              <a:avLst/>
              <a:gdLst/>
              <a:ahLst/>
              <a:cxnLst/>
              <a:rect l="l" t="t" r="r" b="b"/>
              <a:pathLst>
                <a:path w="3148" h="11565" extrusionOk="0">
                  <a:moveTo>
                    <a:pt x="1554" y="0"/>
                  </a:moveTo>
                  <a:cubicBezTo>
                    <a:pt x="2153" y="0"/>
                    <a:pt x="2577" y="485"/>
                    <a:pt x="2498" y="1078"/>
                  </a:cubicBezTo>
                  <a:lnTo>
                    <a:pt x="1233" y="10487"/>
                  </a:lnTo>
                  <a:cubicBezTo>
                    <a:pt x="1154" y="11079"/>
                    <a:pt x="599" y="11565"/>
                    <a:pt x="1" y="11565"/>
                  </a:cubicBezTo>
                  <a:lnTo>
                    <a:pt x="571" y="11565"/>
                  </a:lnTo>
                  <a:cubicBezTo>
                    <a:pt x="1168" y="11565"/>
                    <a:pt x="1724" y="11079"/>
                    <a:pt x="1804" y="10487"/>
                  </a:cubicBezTo>
                  <a:lnTo>
                    <a:pt x="3068" y="1078"/>
                  </a:lnTo>
                  <a:cubicBezTo>
                    <a:pt x="3148" y="485"/>
                    <a:pt x="2723" y="0"/>
                    <a:pt x="2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9971649" y="313031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713244" y="1586313"/>
            <a:ext cx="5172000" cy="13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Собственная система защиты </a:t>
            </a:r>
            <a:endParaRPr lang="en" sz="4000" dirty="0"/>
          </a:p>
        </p:txBody>
      </p:sp>
      <p:sp>
        <p:nvSpPr>
          <p:cNvPr id="757" name="Google Shape;757;p45"/>
          <p:cNvSpPr txBox="1">
            <a:spLocks noGrp="1"/>
          </p:cNvSpPr>
          <p:nvPr>
            <p:ph type="subTitle" idx="1"/>
          </p:nvPr>
        </p:nvSpPr>
        <p:spPr>
          <a:xfrm>
            <a:off x="724909" y="2965006"/>
            <a:ext cx="5172000" cy="1657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Django</a:t>
            </a:r>
            <a:r>
              <a:rPr lang="ru-RU" dirty="0"/>
              <a:t> предоставляет мощный модуль аутентификации и управления пользователями через </a:t>
            </a:r>
            <a:r>
              <a:rPr lang="ru-RU" dirty="0" err="1"/>
              <a:t>django.contrib.auth</a:t>
            </a:r>
            <a:r>
              <a:rPr lang="ru-RU" dirty="0"/>
              <a:t>. Однако, если стандартной системы недостаточно, можно расширить ее, добавив кастомные механизмы защиты.</a:t>
            </a:r>
            <a:endParaRPr dirty="0"/>
          </a:p>
        </p:txBody>
      </p:sp>
      <p:sp>
        <p:nvSpPr>
          <p:cNvPr id="758" name="Google Shape;758;p45"/>
          <p:cNvSpPr/>
          <p:nvPr/>
        </p:nvSpPr>
        <p:spPr>
          <a:xfrm>
            <a:off x="3492823" y="253085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5"/>
          <p:cNvSpPr/>
          <p:nvPr/>
        </p:nvSpPr>
        <p:spPr>
          <a:xfrm>
            <a:off x="2958350" y="4483975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45"/>
          <p:cNvGrpSpPr/>
          <p:nvPr/>
        </p:nvGrpSpPr>
        <p:grpSpPr>
          <a:xfrm>
            <a:off x="6729572" y="1411066"/>
            <a:ext cx="1296976" cy="1613234"/>
            <a:chOff x="6068201" y="539499"/>
            <a:chExt cx="2178327" cy="2709496"/>
          </a:xfrm>
        </p:grpSpPr>
        <p:sp>
          <p:nvSpPr>
            <p:cNvPr id="761" name="Google Shape;761;p45"/>
            <p:cNvSpPr/>
            <p:nvPr/>
          </p:nvSpPr>
          <p:spPr>
            <a:xfrm>
              <a:off x="6068201" y="539499"/>
              <a:ext cx="2178327" cy="2709496"/>
            </a:xfrm>
            <a:custGeom>
              <a:avLst/>
              <a:gdLst/>
              <a:ahLst/>
              <a:cxnLst/>
              <a:rect l="l" t="t" r="r" b="b"/>
              <a:pathLst>
                <a:path w="27973" h="34794" extrusionOk="0">
                  <a:moveTo>
                    <a:pt x="1" y="0"/>
                  </a:moveTo>
                  <a:lnTo>
                    <a:pt x="1" y="34793"/>
                  </a:lnTo>
                  <a:lnTo>
                    <a:pt x="27972" y="34793"/>
                  </a:lnTo>
                  <a:lnTo>
                    <a:pt x="279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6068201" y="539499"/>
              <a:ext cx="2178327" cy="394268"/>
            </a:xfrm>
            <a:custGeom>
              <a:avLst/>
              <a:gdLst/>
              <a:ahLst/>
              <a:cxnLst/>
              <a:rect l="l" t="t" r="r" b="b"/>
              <a:pathLst>
                <a:path w="27973" h="5063" extrusionOk="0">
                  <a:moveTo>
                    <a:pt x="1" y="0"/>
                  </a:moveTo>
                  <a:lnTo>
                    <a:pt x="1" y="5062"/>
                  </a:lnTo>
                  <a:lnTo>
                    <a:pt x="27972" y="5062"/>
                  </a:lnTo>
                  <a:lnTo>
                    <a:pt x="27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6424226" y="674996"/>
              <a:ext cx="114005" cy="113772"/>
            </a:xfrm>
            <a:custGeom>
              <a:avLst/>
              <a:gdLst/>
              <a:ahLst/>
              <a:cxnLst/>
              <a:rect l="l" t="t" r="r" b="b"/>
              <a:pathLst>
                <a:path w="1464" h="1461" extrusionOk="0">
                  <a:moveTo>
                    <a:pt x="733" y="1"/>
                  </a:moveTo>
                  <a:cubicBezTo>
                    <a:pt x="329" y="1"/>
                    <a:pt x="1" y="326"/>
                    <a:pt x="1" y="730"/>
                  </a:cubicBezTo>
                  <a:cubicBezTo>
                    <a:pt x="1" y="1134"/>
                    <a:pt x="328" y="1460"/>
                    <a:pt x="733" y="1460"/>
                  </a:cubicBezTo>
                  <a:cubicBezTo>
                    <a:pt x="1134" y="1460"/>
                    <a:pt x="1463" y="1134"/>
                    <a:pt x="1463" y="730"/>
                  </a:cubicBezTo>
                  <a:cubicBezTo>
                    <a:pt x="1463" y="326"/>
                    <a:pt x="1134" y="1"/>
                    <a:pt x="7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6638526" y="674996"/>
              <a:ext cx="113772" cy="113772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0" y="1"/>
                  </a:moveTo>
                  <a:cubicBezTo>
                    <a:pt x="326" y="1"/>
                    <a:pt x="1" y="326"/>
                    <a:pt x="1" y="730"/>
                  </a:cubicBezTo>
                  <a:cubicBezTo>
                    <a:pt x="1" y="1134"/>
                    <a:pt x="325" y="1460"/>
                    <a:pt x="730" y="1460"/>
                  </a:cubicBezTo>
                  <a:cubicBezTo>
                    <a:pt x="1133" y="1460"/>
                    <a:pt x="1460" y="1134"/>
                    <a:pt x="1460" y="730"/>
                  </a:cubicBezTo>
                  <a:cubicBezTo>
                    <a:pt x="1460" y="326"/>
                    <a:pt x="1133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6696228" y="1189728"/>
              <a:ext cx="922322" cy="922478"/>
            </a:xfrm>
            <a:custGeom>
              <a:avLst/>
              <a:gdLst/>
              <a:ahLst/>
              <a:cxnLst/>
              <a:rect l="l" t="t" r="r" b="b"/>
              <a:pathLst>
                <a:path w="11844" h="11846" extrusionOk="0">
                  <a:moveTo>
                    <a:pt x="5923" y="0"/>
                  </a:moveTo>
                  <a:cubicBezTo>
                    <a:pt x="2651" y="0"/>
                    <a:pt x="1" y="2652"/>
                    <a:pt x="1" y="5922"/>
                  </a:cubicBezTo>
                  <a:cubicBezTo>
                    <a:pt x="1" y="9194"/>
                    <a:pt x="2651" y="11846"/>
                    <a:pt x="5923" y="11846"/>
                  </a:cubicBezTo>
                  <a:cubicBezTo>
                    <a:pt x="9192" y="11846"/>
                    <a:pt x="11844" y="9194"/>
                    <a:pt x="11844" y="5922"/>
                  </a:cubicBezTo>
                  <a:cubicBezTo>
                    <a:pt x="11844" y="2652"/>
                    <a:pt x="9192" y="0"/>
                    <a:pt x="59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6624509" y="2203696"/>
              <a:ext cx="1065529" cy="97029"/>
            </a:xfrm>
            <a:custGeom>
              <a:avLst/>
              <a:gdLst/>
              <a:ahLst/>
              <a:cxnLst/>
              <a:rect l="l" t="t" r="r" b="b"/>
              <a:pathLst>
                <a:path w="13683" h="1246" extrusionOk="0">
                  <a:moveTo>
                    <a:pt x="1" y="1"/>
                  </a:moveTo>
                  <a:lnTo>
                    <a:pt x="1" y="1246"/>
                  </a:lnTo>
                  <a:lnTo>
                    <a:pt x="13683" y="1246"/>
                  </a:lnTo>
                  <a:lnTo>
                    <a:pt x="136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459190" y="2391056"/>
              <a:ext cx="1396176" cy="299809"/>
            </a:xfrm>
            <a:custGeom>
              <a:avLst/>
              <a:gdLst/>
              <a:ahLst/>
              <a:cxnLst/>
              <a:rect l="l" t="t" r="r" b="b"/>
              <a:pathLst>
                <a:path w="17929" h="3850" extrusionOk="0">
                  <a:moveTo>
                    <a:pt x="2588" y="1"/>
                  </a:moveTo>
                  <a:cubicBezTo>
                    <a:pt x="1164" y="1"/>
                    <a:pt x="0" y="868"/>
                    <a:pt x="0" y="1925"/>
                  </a:cubicBezTo>
                  <a:cubicBezTo>
                    <a:pt x="0" y="2984"/>
                    <a:pt x="1164" y="3849"/>
                    <a:pt x="2588" y="3849"/>
                  </a:cubicBezTo>
                  <a:lnTo>
                    <a:pt x="15340" y="3849"/>
                  </a:lnTo>
                  <a:cubicBezTo>
                    <a:pt x="16765" y="3849"/>
                    <a:pt x="17928" y="2984"/>
                    <a:pt x="17928" y="1925"/>
                  </a:cubicBezTo>
                  <a:cubicBezTo>
                    <a:pt x="17928" y="868"/>
                    <a:pt x="16765" y="1"/>
                    <a:pt x="15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6777136" y="2516507"/>
              <a:ext cx="49060" cy="48982"/>
            </a:xfrm>
            <a:custGeom>
              <a:avLst/>
              <a:gdLst/>
              <a:ahLst/>
              <a:cxnLst/>
              <a:rect l="l" t="t" r="r" b="b"/>
              <a:pathLst>
                <a:path w="630" h="629" extrusionOk="0">
                  <a:moveTo>
                    <a:pt x="315" y="1"/>
                  </a:moveTo>
                  <a:cubicBezTo>
                    <a:pt x="142" y="1"/>
                    <a:pt x="0" y="141"/>
                    <a:pt x="0" y="314"/>
                  </a:cubicBezTo>
                  <a:cubicBezTo>
                    <a:pt x="0" y="488"/>
                    <a:pt x="143" y="629"/>
                    <a:pt x="315" y="629"/>
                  </a:cubicBezTo>
                  <a:cubicBezTo>
                    <a:pt x="489" y="629"/>
                    <a:pt x="629" y="488"/>
                    <a:pt x="629" y="314"/>
                  </a:cubicBezTo>
                  <a:cubicBezTo>
                    <a:pt x="629" y="141"/>
                    <a:pt x="488" y="1"/>
                    <a:pt x="315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6919406" y="2516507"/>
              <a:ext cx="48904" cy="48982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315" y="1"/>
                  </a:moveTo>
                  <a:cubicBezTo>
                    <a:pt x="138" y="1"/>
                    <a:pt x="0" y="141"/>
                    <a:pt x="0" y="314"/>
                  </a:cubicBezTo>
                  <a:cubicBezTo>
                    <a:pt x="0" y="488"/>
                    <a:pt x="139" y="629"/>
                    <a:pt x="315" y="629"/>
                  </a:cubicBezTo>
                  <a:cubicBezTo>
                    <a:pt x="487" y="629"/>
                    <a:pt x="628" y="488"/>
                    <a:pt x="628" y="314"/>
                  </a:cubicBezTo>
                  <a:cubicBezTo>
                    <a:pt x="628" y="141"/>
                    <a:pt x="487" y="1"/>
                    <a:pt x="315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7061753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4" y="1"/>
                  </a:moveTo>
                  <a:cubicBezTo>
                    <a:pt x="141" y="1"/>
                    <a:pt x="0" y="141"/>
                    <a:pt x="0" y="314"/>
                  </a:cubicBezTo>
                  <a:cubicBezTo>
                    <a:pt x="0" y="488"/>
                    <a:pt x="141" y="629"/>
                    <a:pt x="314" y="629"/>
                  </a:cubicBezTo>
                  <a:cubicBezTo>
                    <a:pt x="488" y="629"/>
                    <a:pt x="628" y="488"/>
                    <a:pt x="628" y="314"/>
                  </a:cubicBezTo>
                  <a:cubicBezTo>
                    <a:pt x="628" y="141"/>
                    <a:pt x="488" y="1"/>
                    <a:pt x="314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7203867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5" y="1"/>
                  </a:moveTo>
                  <a:cubicBezTo>
                    <a:pt x="141" y="1"/>
                    <a:pt x="1" y="141"/>
                    <a:pt x="1" y="314"/>
                  </a:cubicBezTo>
                  <a:cubicBezTo>
                    <a:pt x="1" y="488"/>
                    <a:pt x="141" y="629"/>
                    <a:pt x="315" y="629"/>
                  </a:cubicBezTo>
                  <a:cubicBezTo>
                    <a:pt x="490" y="629"/>
                    <a:pt x="629" y="488"/>
                    <a:pt x="629" y="314"/>
                  </a:cubicBezTo>
                  <a:cubicBezTo>
                    <a:pt x="629" y="141"/>
                    <a:pt x="490" y="1"/>
                    <a:pt x="315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7346215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6" y="1"/>
                  </a:moveTo>
                  <a:cubicBezTo>
                    <a:pt x="141" y="1"/>
                    <a:pt x="1" y="141"/>
                    <a:pt x="1" y="314"/>
                  </a:cubicBezTo>
                  <a:cubicBezTo>
                    <a:pt x="1" y="488"/>
                    <a:pt x="141" y="629"/>
                    <a:pt x="316" y="629"/>
                  </a:cubicBezTo>
                  <a:cubicBezTo>
                    <a:pt x="491" y="629"/>
                    <a:pt x="629" y="488"/>
                    <a:pt x="629" y="314"/>
                  </a:cubicBezTo>
                  <a:cubicBezTo>
                    <a:pt x="629" y="141"/>
                    <a:pt x="488" y="1"/>
                    <a:pt x="316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488640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3" y="1"/>
                  </a:moveTo>
                  <a:cubicBezTo>
                    <a:pt x="141" y="1"/>
                    <a:pt x="0" y="141"/>
                    <a:pt x="0" y="314"/>
                  </a:cubicBezTo>
                  <a:cubicBezTo>
                    <a:pt x="0" y="488"/>
                    <a:pt x="141" y="629"/>
                    <a:pt x="313" y="629"/>
                  </a:cubicBezTo>
                  <a:cubicBezTo>
                    <a:pt x="488" y="629"/>
                    <a:pt x="628" y="488"/>
                    <a:pt x="628" y="314"/>
                  </a:cubicBezTo>
                  <a:cubicBezTo>
                    <a:pt x="628" y="141"/>
                    <a:pt x="488" y="1"/>
                    <a:pt x="313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6576619" y="2797390"/>
              <a:ext cx="530000" cy="155901"/>
            </a:xfrm>
            <a:custGeom>
              <a:avLst/>
              <a:gdLst/>
              <a:ahLst/>
              <a:cxnLst/>
              <a:rect l="l" t="t" r="r" b="b"/>
              <a:pathLst>
                <a:path w="6806" h="2002" extrusionOk="0">
                  <a:moveTo>
                    <a:pt x="0" y="0"/>
                  </a:moveTo>
                  <a:lnTo>
                    <a:pt x="0" y="2001"/>
                  </a:lnTo>
                  <a:lnTo>
                    <a:pt x="6805" y="2001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6670063" y="2854081"/>
              <a:ext cx="342639" cy="42596"/>
            </a:xfrm>
            <a:custGeom>
              <a:avLst/>
              <a:gdLst/>
              <a:ahLst/>
              <a:cxnLst/>
              <a:rect l="l" t="t" r="r" b="b"/>
              <a:pathLst>
                <a:path w="4400" h="547" extrusionOk="0">
                  <a:moveTo>
                    <a:pt x="1" y="0"/>
                  </a:moveTo>
                  <a:lnTo>
                    <a:pt x="1" y="547"/>
                  </a:lnTo>
                  <a:lnTo>
                    <a:pt x="4400" y="547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6884518" y="1407160"/>
              <a:ext cx="545677" cy="487651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7203872" y="2797390"/>
              <a:ext cx="530000" cy="155901"/>
            </a:xfrm>
            <a:custGeom>
              <a:avLst/>
              <a:gdLst/>
              <a:ahLst/>
              <a:cxnLst/>
              <a:rect l="l" t="t" r="r" b="b"/>
              <a:pathLst>
                <a:path w="6806" h="2002" extrusionOk="0">
                  <a:moveTo>
                    <a:pt x="0" y="0"/>
                  </a:moveTo>
                  <a:lnTo>
                    <a:pt x="0" y="2001"/>
                  </a:lnTo>
                  <a:lnTo>
                    <a:pt x="6805" y="2001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7297317" y="2854081"/>
              <a:ext cx="342639" cy="42596"/>
            </a:xfrm>
            <a:custGeom>
              <a:avLst/>
              <a:gdLst/>
              <a:ahLst/>
              <a:cxnLst/>
              <a:rect l="l" t="t" r="r" b="b"/>
              <a:pathLst>
                <a:path w="4400" h="547" extrusionOk="0">
                  <a:moveTo>
                    <a:pt x="1" y="0"/>
                  </a:moveTo>
                  <a:lnTo>
                    <a:pt x="1" y="547"/>
                  </a:lnTo>
                  <a:lnTo>
                    <a:pt x="4400" y="547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5"/>
          <p:cNvGrpSpPr/>
          <p:nvPr/>
        </p:nvGrpSpPr>
        <p:grpSpPr>
          <a:xfrm>
            <a:off x="7643614" y="2315950"/>
            <a:ext cx="1332692" cy="1657549"/>
            <a:chOff x="4158715" y="840120"/>
            <a:chExt cx="961607" cy="1196009"/>
          </a:xfrm>
        </p:grpSpPr>
        <p:sp>
          <p:nvSpPr>
            <p:cNvPr id="780" name="Google Shape;780;p45"/>
            <p:cNvSpPr/>
            <p:nvPr/>
          </p:nvSpPr>
          <p:spPr>
            <a:xfrm>
              <a:off x="4158715" y="840120"/>
              <a:ext cx="961607" cy="1196009"/>
            </a:xfrm>
            <a:custGeom>
              <a:avLst/>
              <a:gdLst/>
              <a:ahLst/>
              <a:cxnLst/>
              <a:rect l="l" t="t" r="r" b="b"/>
              <a:pathLst>
                <a:path w="27972" h="34793" extrusionOk="0">
                  <a:moveTo>
                    <a:pt x="0" y="1"/>
                  </a:moveTo>
                  <a:lnTo>
                    <a:pt x="0" y="34792"/>
                  </a:lnTo>
                  <a:lnTo>
                    <a:pt x="27972" y="34792"/>
                  </a:lnTo>
                  <a:lnTo>
                    <a:pt x="279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4158715" y="840120"/>
              <a:ext cx="961607" cy="174006"/>
            </a:xfrm>
            <a:custGeom>
              <a:avLst/>
              <a:gdLst/>
              <a:ahLst/>
              <a:cxnLst/>
              <a:rect l="l" t="t" r="r" b="b"/>
              <a:pathLst>
                <a:path w="27972" h="5062" extrusionOk="0">
                  <a:moveTo>
                    <a:pt x="0" y="1"/>
                  </a:moveTo>
                  <a:lnTo>
                    <a:pt x="0" y="5061"/>
                  </a:lnTo>
                  <a:lnTo>
                    <a:pt x="27972" y="5061"/>
                  </a:lnTo>
                  <a:lnTo>
                    <a:pt x="279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4221420" y="899972"/>
              <a:ext cx="50260" cy="50191"/>
            </a:xfrm>
            <a:custGeom>
              <a:avLst/>
              <a:gdLst/>
              <a:ahLst/>
              <a:cxnLst/>
              <a:rect l="l" t="t" r="r" b="b"/>
              <a:pathLst>
                <a:path w="1462" h="1460" extrusionOk="0">
                  <a:moveTo>
                    <a:pt x="732" y="0"/>
                  </a:moveTo>
                  <a:cubicBezTo>
                    <a:pt x="327" y="0"/>
                    <a:pt x="1" y="326"/>
                    <a:pt x="1" y="729"/>
                  </a:cubicBezTo>
                  <a:cubicBezTo>
                    <a:pt x="1" y="1132"/>
                    <a:pt x="327" y="1460"/>
                    <a:pt x="732" y="1460"/>
                  </a:cubicBezTo>
                  <a:cubicBezTo>
                    <a:pt x="1133" y="1460"/>
                    <a:pt x="1462" y="1132"/>
                    <a:pt x="1462" y="729"/>
                  </a:cubicBezTo>
                  <a:cubicBezTo>
                    <a:pt x="1462" y="326"/>
                    <a:pt x="1133" y="0"/>
                    <a:pt x="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4315891" y="899972"/>
              <a:ext cx="50294" cy="50191"/>
            </a:xfrm>
            <a:custGeom>
              <a:avLst/>
              <a:gdLst/>
              <a:ahLst/>
              <a:cxnLst/>
              <a:rect l="l" t="t" r="r" b="b"/>
              <a:pathLst>
                <a:path w="1463" h="1460" extrusionOk="0">
                  <a:moveTo>
                    <a:pt x="732" y="0"/>
                  </a:moveTo>
                  <a:cubicBezTo>
                    <a:pt x="328" y="0"/>
                    <a:pt x="0" y="326"/>
                    <a:pt x="0" y="729"/>
                  </a:cubicBezTo>
                  <a:cubicBezTo>
                    <a:pt x="0" y="1132"/>
                    <a:pt x="327" y="1460"/>
                    <a:pt x="732" y="1460"/>
                  </a:cubicBezTo>
                  <a:cubicBezTo>
                    <a:pt x="1133" y="1460"/>
                    <a:pt x="1463" y="1132"/>
                    <a:pt x="1463" y="729"/>
                  </a:cubicBezTo>
                  <a:cubicBezTo>
                    <a:pt x="1463" y="326"/>
                    <a:pt x="1133" y="0"/>
                    <a:pt x="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4410498" y="899972"/>
              <a:ext cx="50191" cy="50191"/>
            </a:xfrm>
            <a:custGeom>
              <a:avLst/>
              <a:gdLst/>
              <a:ahLst/>
              <a:cxnLst/>
              <a:rect l="l" t="t" r="r" b="b"/>
              <a:pathLst>
                <a:path w="1460" h="1460" extrusionOk="0">
                  <a:moveTo>
                    <a:pt x="729" y="0"/>
                  </a:moveTo>
                  <a:cubicBezTo>
                    <a:pt x="326" y="0"/>
                    <a:pt x="0" y="326"/>
                    <a:pt x="0" y="729"/>
                  </a:cubicBezTo>
                  <a:cubicBezTo>
                    <a:pt x="0" y="1132"/>
                    <a:pt x="324" y="1460"/>
                    <a:pt x="729" y="1460"/>
                  </a:cubicBezTo>
                  <a:cubicBezTo>
                    <a:pt x="1132" y="1460"/>
                    <a:pt x="1460" y="1132"/>
                    <a:pt x="1460" y="729"/>
                  </a:cubicBezTo>
                  <a:cubicBezTo>
                    <a:pt x="1460" y="326"/>
                    <a:pt x="1133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4185206" y="1131701"/>
              <a:ext cx="908392" cy="788828"/>
            </a:xfrm>
            <a:custGeom>
              <a:avLst/>
              <a:gdLst/>
              <a:ahLst/>
              <a:cxnLst/>
              <a:rect l="l" t="t" r="r" b="b"/>
              <a:pathLst>
                <a:path w="12849" h="11157" extrusionOk="0">
                  <a:moveTo>
                    <a:pt x="6424" y="0"/>
                  </a:moveTo>
                  <a:cubicBezTo>
                    <a:pt x="5969" y="362"/>
                    <a:pt x="4259" y="1596"/>
                    <a:pt x="2112" y="1632"/>
                  </a:cubicBezTo>
                  <a:cubicBezTo>
                    <a:pt x="2112" y="1632"/>
                    <a:pt x="1" y="8796"/>
                    <a:pt x="6424" y="11156"/>
                  </a:cubicBezTo>
                  <a:cubicBezTo>
                    <a:pt x="12848" y="8796"/>
                    <a:pt x="10737" y="1632"/>
                    <a:pt x="10737" y="1632"/>
                  </a:cubicBezTo>
                  <a:cubicBezTo>
                    <a:pt x="8589" y="1596"/>
                    <a:pt x="6881" y="363"/>
                    <a:pt x="6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 rot="252">
              <a:off x="4478085" y="1381980"/>
              <a:ext cx="322681" cy="288304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5"/>
          <p:cNvGrpSpPr/>
          <p:nvPr/>
        </p:nvGrpSpPr>
        <p:grpSpPr>
          <a:xfrm>
            <a:off x="5885333" y="1528198"/>
            <a:ext cx="919888" cy="884398"/>
            <a:chOff x="9634958" y="4184789"/>
            <a:chExt cx="919888" cy="884398"/>
          </a:xfrm>
        </p:grpSpPr>
        <p:sp>
          <p:nvSpPr>
            <p:cNvPr id="788" name="Google Shape;788;p45"/>
            <p:cNvSpPr/>
            <p:nvPr/>
          </p:nvSpPr>
          <p:spPr>
            <a:xfrm>
              <a:off x="9634958" y="418478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9724990" y="426686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10198683" y="471316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9853668" y="438982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5"/>
          <p:cNvGrpSpPr/>
          <p:nvPr/>
        </p:nvGrpSpPr>
        <p:grpSpPr>
          <a:xfrm>
            <a:off x="6634693" y="3425086"/>
            <a:ext cx="1296941" cy="930316"/>
            <a:chOff x="8476449" y="2132780"/>
            <a:chExt cx="1219732" cy="874933"/>
          </a:xfrm>
        </p:grpSpPr>
        <p:sp>
          <p:nvSpPr>
            <p:cNvPr id="793" name="Google Shape;793;p45"/>
            <p:cNvSpPr/>
            <p:nvPr/>
          </p:nvSpPr>
          <p:spPr>
            <a:xfrm>
              <a:off x="8476449" y="2132827"/>
              <a:ext cx="1219719" cy="874886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9056443" y="2132780"/>
              <a:ext cx="639737" cy="874933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5" name="Google Shape;795;p45"/>
            <p:cNvGrpSpPr/>
            <p:nvPr/>
          </p:nvGrpSpPr>
          <p:grpSpPr>
            <a:xfrm>
              <a:off x="9044322" y="2350022"/>
              <a:ext cx="80583" cy="552849"/>
              <a:chOff x="11219587" y="1569651"/>
              <a:chExt cx="28976" cy="198795"/>
            </a:xfrm>
          </p:grpSpPr>
          <p:sp>
            <p:nvSpPr>
              <p:cNvPr id="796" name="Google Shape;796;p45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8" name="Google Shape;798;p45"/>
          <p:cNvSpPr/>
          <p:nvPr/>
        </p:nvSpPr>
        <p:spPr>
          <a:xfrm rot="-1502053">
            <a:off x="1185678" y="367307"/>
            <a:ext cx="297438" cy="26579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5"/>
          <p:cNvSpPr/>
          <p:nvPr/>
        </p:nvSpPr>
        <p:spPr>
          <a:xfrm rot="8920725">
            <a:off x="437981" y="4342599"/>
            <a:ext cx="297437" cy="26579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/>
          <p:nvPr/>
        </p:nvSpPr>
        <p:spPr>
          <a:xfrm rot="2700193">
            <a:off x="4989076" y="4215538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C126E-E36A-E2A6-1A16-8AC9CA018FF7}"/>
              </a:ext>
            </a:extLst>
          </p:cNvPr>
          <p:cNvSpPr txBox="1"/>
          <p:nvPr/>
        </p:nvSpPr>
        <p:spPr>
          <a:xfrm>
            <a:off x="76060" y="478443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601CDC50-4481-D69C-C3AA-B19B77A463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4400" y="-18631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1268825" y="3099275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4801425" y="3099275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4801425" y="1461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/>
          <p:cNvSpPr txBox="1">
            <a:spLocks noGrp="1"/>
          </p:cNvSpPr>
          <p:nvPr>
            <p:ph type="title"/>
          </p:nvPr>
        </p:nvSpPr>
        <p:spPr>
          <a:xfrm>
            <a:off x="711836" y="55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Возможные уязвимости </a:t>
            </a:r>
            <a:r>
              <a:rPr lang="en-US" sz="3200" dirty="0"/>
              <a:t>web-</a:t>
            </a:r>
            <a:r>
              <a:rPr lang="ru-RU" sz="3200" dirty="0"/>
              <a:t>приложений</a:t>
            </a:r>
            <a:endParaRPr lang="en-US" sz="3200" b="0" dirty="0"/>
          </a:p>
        </p:txBody>
      </p:sp>
      <p:sp>
        <p:nvSpPr>
          <p:cNvPr id="376" name="Google Shape;376;p30"/>
          <p:cNvSpPr txBox="1">
            <a:spLocks noGrp="1"/>
          </p:cNvSpPr>
          <p:nvPr>
            <p:ph type="subTitle" idx="1"/>
          </p:nvPr>
        </p:nvSpPr>
        <p:spPr>
          <a:xfrm>
            <a:off x="2181274" y="2190413"/>
            <a:ext cx="3076525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Этот тип уязвимости возникает, когда злоумышленники используют некорректно обработанные входные данные</a:t>
            </a:r>
            <a:r>
              <a:rPr lang="en-US" dirty="0"/>
              <a:t>.</a:t>
            </a:r>
          </a:p>
        </p:txBody>
      </p:sp>
      <p:sp>
        <p:nvSpPr>
          <p:cNvPr id="377" name="Google Shape;377;p30"/>
          <p:cNvSpPr txBox="1">
            <a:spLocks noGrp="1"/>
          </p:cNvSpPr>
          <p:nvPr>
            <p:ph type="subTitle" idx="2"/>
          </p:nvPr>
        </p:nvSpPr>
        <p:spPr>
          <a:xfrm>
            <a:off x="2181274" y="3830675"/>
            <a:ext cx="349939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Если структура системы недостаточно защищена, злоумышленники могут получить доступ к файлам или ресурсам, которые не предназначены для общего использования.</a:t>
            </a:r>
            <a:endParaRPr lang="en-US" sz="1200" dirty="0"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3"/>
          </p:nvPr>
        </p:nvSpPr>
        <p:spPr>
          <a:xfrm>
            <a:off x="5680675" y="2191313"/>
            <a:ext cx="339665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Эта уязвимость позволяет злоумышленникам внедрять вредоносные скрипты, которые исполняются в браузерах пользователей</a:t>
            </a:r>
            <a:r>
              <a:rPr lang="en-US" sz="1100" dirty="0"/>
              <a:t>.</a:t>
            </a:r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4"/>
          </p:nvPr>
        </p:nvSpPr>
        <p:spPr>
          <a:xfrm>
            <a:off x="5680675" y="3830675"/>
            <a:ext cx="2844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Подбор данных, известный как </a:t>
            </a:r>
            <a:r>
              <a:rPr lang="ru-RU" dirty="0" err="1"/>
              <a:t>brute-force</a:t>
            </a:r>
            <a:r>
              <a:rPr lang="ru-RU" dirty="0"/>
              <a:t> атаки, применяется для взлома при подборе</a:t>
            </a:r>
            <a:endParaRPr lang="en-US"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9"/>
          </p:nvPr>
        </p:nvSpPr>
        <p:spPr>
          <a:xfrm>
            <a:off x="2181275" y="1461425"/>
            <a:ext cx="2529100" cy="7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Внедрение операторов </a:t>
            </a:r>
            <a:r>
              <a:rPr lang="en-US" dirty="0" err="1"/>
              <a:t>sql</a:t>
            </a:r>
            <a:endParaRPr dirty="0"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13"/>
          </p:nvPr>
        </p:nvSpPr>
        <p:spPr>
          <a:xfrm>
            <a:off x="5680674" y="1460213"/>
            <a:ext cx="2996601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Межсайтовое выполнение сценариев</a:t>
            </a:r>
            <a:endParaRPr sz="1800" dirty="0"/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14"/>
          </p:nvPr>
        </p:nvSpPr>
        <p:spPr>
          <a:xfrm>
            <a:off x="2181274" y="3099275"/>
            <a:ext cx="2529099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Недостаточная аутентификация</a:t>
            </a:r>
            <a:endParaRPr sz="1800" dirty="0"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15"/>
          </p:nvPr>
        </p:nvSpPr>
        <p:spPr>
          <a:xfrm>
            <a:off x="5680675" y="3099275"/>
            <a:ext cx="29966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Доступные формы информации</a:t>
            </a:r>
            <a:endParaRPr sz="2000" dirty="0"/>
          </a:p>
        </p:txBody>
      </p:sp>
      <p:sp>
        <p:nvSpPr>
          <p:cNvPr id="384" name="Google Shape;384;p30"/>
          <p:cNvSpPr/>
          <p:nvPr/>
        </p:nvSpPr>
        <p:spPr>
          <a:xfrm>
            <a:off x="1268825" y="1461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title" idx="5"/>
          </p:nvPr>
        </p:nvSpPr>
        <p:spPr>
          <a:xfrm>
            <a:off x="1359875" y="1474919"/>
            <a:ext cx="62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6"/>
          </p:nvPr>
        </p:nvSpPr>
        <p:spPr>
          <a:xfrm>
            <a:off x="4865325" y="1475819"/>
            <a:ext cx="6822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7" name="Google Shape;387;p30"/>
          <p:cNvSpPr txBox="1">
            <a:spLocks noGrp="1"/>
          </p:cNvSpPr>
          <p:nvPr>
            <p:ph type="title" idx="7"/>
          </p:nvPr>
        </p:nvSpPr>
        <p:spPr>
          <a:xfrm>
            <a:off x="1332725" y="3113675"/>
            <a:ext cx="6822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8" name="Google Shape;388;p30"/>
          <p:cNvSpPr txBox="1">
            <a:spLocks noGrp="1"/>
          </p:cNvSpPr>
          <p:nvPr>
            <p:ph type="title" idx="8"/>
          </p:nvPr>
        </p:nvSpPr>
        <p:spPr>
          <a:xfrm>
            <a:off x="4833375" y="3113675"/>
            <a:ext cx="7461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A2019-46F9-07BF-C210-170718A8164F}"/>
              </a:ext>
            </a:extLst>
          </p:cNvPr>
          <p:cNvSpPr txBox="1"/>
          <p:nvPr/>
        </p:nvSpPr>
        <p:spPr>
          <a:xfrm>
            <a:off x="193963" y="4835723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МН</a:t>
            </a:r>
            <a:endParaRPr lang="LID4096" dirty="0"/>
          </a:p>
        </p:txBody>
      </p:sp>
      <p:pic>
        <p:nvPicPr>
          <p:cNvPr id="4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1F96A8F-BE9C-17AF-4C77-64FE20AE0A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4334" y="93634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>
            <a:spLocks noGrp="1"/>
          </p:cNvSpPr>
          <p:nvPr>
            <p:ph type="subTitle" idx="1"/>
          </p:nvPr>
        </p:nvSpPr>
        <p:spPr>
          <a:xfrm>
            <a:off x="2362200" y="1351525"/>
            <a:ext cx="60102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условиях современного развития технологий вопрос размещения данных в сети  приобретает первостепенное значение. Сегодня информация стала основным ресурсам  не только для организаций, но и для частных пользователей.</a:t>
            </a:r>
            <a:endParaRPr lang="en-US" dirty="0"/>
          </a:p>
        </p:txBody>
      </p:sp>
      <p:sp>
        <p:nvSpPr>
          <p:cNvPr id="394" name="Google Shape;394;p31"/>
          <p:cNvSpPr txBox="1">
            <a:spLocks noGrp="1"/>
          </p:cNvSpPr>
          <p:nvPr>
            <p:ph type="title"/>
          </p:nvPr>
        </p:nvSpPr>
        <p:spPr>
          <a:xfrm>
            <a:off x="363604" y="223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Информационная система как Книжный магазин</a:t>
            </a:r>
            <a:endParaRPr lang="en-US" dirty="0"/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2"/>
          </p:nvPr>
        </p:nvSpPr>
        <p:spPr>
          <a:xfrm>
            <a:off x="2362200" y="2461755"/>
            <a:ext cx="60102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Современные веб-приложения, особенно закрытые системы, предназначены для обработки большого объёма конфиденциальных данных.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Важность структурирования таких данных объясняется не только необходимостью соответствовать современным стандартам, но и требованиям приоритетов современного общества в использовании ресурсов сети, что в целом обусловливается необходимостью соответствовать определенным этапом разработки, которые могут возникнуть в случае создания собственного проекта.</a:t>
            </a:r>
          </a:p>
        </p:txBody>
      </p:sp>
      <p:sp>
        <p:nvSpPr>
          <p:cNvPr id="396" name="Google Shape;396;p31"/>
          <p:cNvSpPr/>
          <p:nvPr/>
        </p:nvSpPr>
        <p:spPr>
          <a:xfrm flipH="1">
            <a:off x="-293134" y="2844518"/>
            <a:ext cx="37036" cy="36982"/>
          </a:xfrm>
          <a:custGeom>
            <a:avLst/>
            <a:gdLst/>
            <a:ahLst/>
            <a:cxnLst/>
            <a:rect l="l" t="t" r="r" b="b"/>
            <a:pathLst>
              <a:path w="676" h="675" extrusionOk="0">
                <a:moveTo>
                  <a:pt x="337" y="1"/>
                </a:moveTo>
                <a:cubicBezTo>
                  <a:pt x="151" y="1"/>
                  <a:pt x="0" y="152"/>
                  <a:pt x="0" y="338"/>
                </a:cubicBezTo>
                <a:cubicBezTo>
                  <a:pt x="0" y="525"/>
                  <a:pt x="151" y="675"/>
                  <a:pt x="337" y="675"/>
                </a:cubicBezTo>
                <a:cubicBezTo>
                  <a:pt x="526" y="675"/>
                  <a:pt x="676" y="525"/>
                  <a:pt x="676" y="338"/>
                </a:cubicBezTo>
                <a:cubicBezTo>
                  <a:pt x="676" y="152"/>
                  <a:pt x="526" y="2"/>
                  <a:pt x="337" y="1"/>
                </a:cubicBezTo>
                <a:close/>
              </a:path>
            </a:pathLst>
          </a:custGeom>
          <a:solidFill>
            <a:srgbClr val="399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"/>
          <p:cNvSpPr/>
          <p:nvPr/>
        </p:nvSpPr>
        <p:spPr>
          <a:xfrm flipH="1">
            <a:off x="-400530" y="2844518"/>
            <a:ext cx="36982" cy="36982"/>
          </a:xfrm>
          <a:custGeom>
            <a:avLst/>
            <a:gdLst/>
            <a:ahLst/>
            <a:cxnLst/>
            <a:rect l="l" t="t" r="r" b="b"/>
            <a:pathLst>
              <a:path w="675" h="675" extrusionOk="0">
                <a:moveTo>
                  <a:pt x="338" y="1"/>
                </a:moveTo>
                <a:cubicBezTo>
                  <a:pt x="153" y="1"/>
                  <a:pt x="1" y="152"/>
                  <a:pt x="1" y="338"/>
                </a:cubicBezTo>
                <a:cubicBezTo>
                  <a:pt x="1" y="525"/>
                  <a:pt x="153" y="675"/>
                  <a:pt x="338" y="675"/>
                </a:cubicBezTo>
                <a:cubicBezTo>
                  <a:pt x="524" y="675"/>
                  <a:pt x="675" y="525"/>
                  <a:pt x="675" y="338"/>
                </a:cubicBezTo>
                <a:cubicBezTo>
                  <a:pt x="675" y="152"/>
                  <a:pt x="526" y="2"/>
                  <a:pt x="338" y="1"/>
                </a:cubicBezTo>
                <a:close/>
              </a:path>
            </a:pathLst>
          </a:custGeom>
          <a:solidFill>
            <a:srgbClr val="399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31"/>
          <p:cNvGrpSpPr/>
          <p:nvPr/>
        </p:nvGrpSpPr>
        <p:grpSpPr>
          <a:xfrm>
            <a:off x="674100" y="864701"/>
            <a:ext cx="914033" cy="655632"/>
            <a:chOff x="674100" y="864701"/>
            <a:chExt cx="914033" cy="655632"/>
          </a:xfrm>
        </p:grpSpPr>
        <p:sp>
          <p:nvSpPr>
            <p:cNvPr id="399" name="Google Shape;399;p31"/>
            <p:cNvSpPr/>
            <p:nvPr/>
          </p:nvSpPr>
          <p:spPr>
            <a:xfrm>
              <a:off x="674100" y="864737"/>
              <a:ext cx="913999" cy="655597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108745" y="864701"/>
              <a:ext cx="479388" cy="655632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31"/>
            <p:cNvGrpSpPr/>
            <p:nvPr/>
          </p:nvGrpSpPr>
          <p:grpSpPr>
            <a:xfrm>
              <a:off x="1100025" y="1027609"/>
              <a:ext cx="60390" cy="414309"/>
              <a:chOff x="11219587" y="1569651"/>
              <a:chExt cx="28976" cy="198795"/>
            </a:xfrm>
          </p:grpSpPr>
          <p:sp>
            <p:nvSpPr>
              <p:cNvPr id="402" name="Google Shape;402;p31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4" name="Google Shape;404;p31"/>
          <p:cNvSpPr/>
          <p:nvPr/>
        </p:nvSpPr>
        <p:spPr>
          <a:xfrm rot="2700193">
            <a:off x="1472255" y="3864557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31"/>
          <p:cNvGrpSpPr/>
          <p:nvPr/>
        </p:nvGrpSpPr>
        <p:grpSpPr>
          <a:xfrm>
            <a:off x="-400525" y="2027362"/>
            <a:ext cx="2381558" cy="1359168"/>
            <a:chOff x="-400525" y="2027362"/>
            <a:chExt cx="2381558" cy="1359168"/>
          </a:xfrm>
        </p:grpSpPr>
        <p:sp>
          <p:nvSpPr>
            <p:cNvPr id="406" name="Google Shape;406;p31"/>
            <p:cNvSpPr/>
            <p:nvPr/>
          </p:nvSpPr>
          <p:spPr>
            <a:xfrm flipH="1">
              <a:off x="29163" y="2844518"/>
              <a:ext cx="36982" cy="36982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7" y="1"/>
                  </a:moveTo>
                  <a:cubicBezTo>
                    <a:pt x="152" y="1"/>
                    <a:pt x="0" y="152"/>
                    <a:pt x="0" y="338"/>
                  </a:cubicBezTo>
                  <a:cubicBezTo>
                    <a:pt x="0" y="525"/>
                    <a:pt x="152" y="675"/>
                    <a:pt x="337" y="675"/>
                  </a:cubicBezTo>
                  <a:cubicBezTo>
                    <a:pt x="526" y="675"/>
                    <a:pt x="674" y="525"/>
                    <a:pt x="674" y="338"/>
                  </a:cubicBezTo>
                  <a:cubicBezTo>
                    <a:pt x="674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 flipH="1">
              <a:off x="-78343" y="2844518"/>
              <a:ext cx="37036" cy="36982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 flipH="1">
              <a:off x="-185684" y="2844518"/>
              <a:ext cx="36927" cy="36982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8" y="1"/>
                  </a:moveTo>
                  <a:cubicBezTo>
                    <a:pt x="151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5" y="675"/>
                    <a:pt x="673" y="525"/>
                    <a:pt x="673" y="338"/>
                  </a:cubicBezTo>
                  <a:cubicBezTo>
                    <a:pt x="673" y="152"/>
                    <a:pt x="525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31"/>
            <p:cNvGrpSpPr/>
            <p:nvPr/>
          </p:nvGrpSpPr>
          <p:grpSpPr>
            <a:xfrm>
              <a:off x="-400525" y="2027362"/>
              <a:ext cx="2381558" cy="1359168"/>
              <a:chOff x="-888475" y="2089100"/>
              <a:chExt cx="2381558" cy="1359168"/>
            </a:xfrm>
          </p:grpSpPr>
          <p:sp>
            <p:nvSpPr>
              <p:cNvPr id="410" name="Google Shape;410;p31"/>
              <p:cNvSpPr/>
              <p:nvPr/>
            </p:nvSpPr>
            <p:spPr>
              <a:xfrm flipH="1">
                <a:off x="-888475" y="2089100"/>
                <a:ext cx="2381558" cy="1359168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24808" extrusionOk="0">
                    <a:moveTo>
                      <a:pt x="0" y="1"/>
                    </a:moveTo>
                    <a:lnTo>
                      <a:pt x="0" y="24808"/>
                    </a:lnTo>
                    <a:lnTo>
                      <a:pt x="43469" y="24808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 flipH="1">
                <a:off x="-888475" y="2089100"/>
                <a:ext cx="2381558" cy="197783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3610" extrusionOk="0">
                    <a:moveTo>
                      <a:pt x="0" y="1"/>
                    </a:moveTo>
                    <a:lnTo>
                      <a:pt x="0" y="3609"/>
                    </a:lnTo>
                    <a:lnTo>
                      <a:pt x="43469" y="3609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 flipH="1">
                <a:off x="1364762" y="2157042"/>
                <a:ext cx="57089" cy="5714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8"/>
                      <a:pt x="235" y="1043"/>
                      <a:pt x="521" y="1043"/>
                    </a:cubicBezTo>
                    <a:cubicBezTo>
                      <a:pt x="807" y="1043"/>
                      <a:pt x="1042" y="808"/>
                      <a:pt x="1042" y="522"/>
                    </a:cubicBezTo>
                    <a:cubicBezTo>
                      <a:pt x="1042" y="234"/>
                      <a:pt x="807" y="0"/>
                      <a:pt x="5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 flipH="1">
                <a:off x="1257367" y="2157042"/>
                <a:ext cx="57198" cy="5714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8"/>
                      <a:pt x="235" y="1043"/>
                      <a:pt x="522" y="1043"/>
                    </a:cubicBezTo>
                    <a:cubicBezTo>
                      <a:pt x="810" y="1043"/>
                      <a:pt x="1044" y="808"/>
                      <a:pt x="1044" y="522"/>
                    </a:cubicBezTo>
                    <a:cubicBezTo>
                      <a:pt x="1044" y="234"/>
                      <a:pt x="810" y="0"/>
                      <a:pt x="5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 flipH="1">
                <a:off x="1149971" y="2157042"/>
                <a:ext cx="57089" cy="5714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2" y="0"/>
                      <a:pt x="0" y="234"/>
                      <a:pt x="0" y="522"/>
                    </a:cubicBezTo>
                    <a:cubicBezTo>
                      <a:pt x="0" y="808"/>
                      <a:pt x="232" y="1043"/>
                      <a:pt x="521" y="1043"/>
                    </a:cubicBezTo>
                    <a:cubicBezTo>
                      <a:pt x="808" y="1043"/>
                      <a:pt x="1042" y="808"/>
                      <a:pt x="1042" y="522"/>
                    </a:cubicBezTo>
                    <a:cubicBezTo>
                      <a:pt x="1042" y="234"/>
                      <a:pt x="808" y="0"/>
                      <a:pt x="5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 flipH="1">
                <a:off x="598266" y="2516807"/>
                <a:ext cx="655697" cy="655642"/>
              </a:xfrm>
              <a:custGeom>
                <a:avLst/>
                <a:gdLst/>
                <a:ahLst/>
                <a:cxnLst/>
                <a:rect l="l" t="t" r="r" b="b"/>
                <a:pathLst>
                  <a:path w="11968" h="11967" extrusionOk="0">
                    <a:moveTo>
                      <a:pt x="5983" y="1"/>
                    </a:moveTo>
                    <a:cubicBezTo>
                      <a:pt x="2678" y="1"/>
                      <a:pt x="1" y="2678"/>
                      <a:pt x="1" y="5983"/>
                    </a:cubicBezTo>
                    <a:cubicBezTo>
                      <a:pt x="1" y="9288"/>
                      <a:pt x="2678" y="11967"/>
                      <a:pt x="5983" y="11967"/>
                    </a:cubicBezTo>
                    <a:cubicBezTo>
                      <a:pt x="9289" y="11967"/>
                      <a:pt x="11967" y="9287"/>
                      <a:pt x="11967" y="5983"/>
                    </a:cubicBezTo>
                    <a:cubicBezTo>
                      <a:pt x="11967" y="2679"/>
                      <a:pt x="9289" y="1"/>
                      <a:pt x="59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 flipH="1">
                <a:off x="-170498" y="2496095"/>
                <a:ext cx="584035" cy="4059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741" extrusionOk="0">
                    <a:moveTo>
                      <a:pt x="0" y="1"/>
                    </a:moveTo>
                    <a:lnTo>
                      <a:pt x="0" y="741"/>
                    </a:lnTo>
                    <a:lnTo>
                      <a:pt x="10659" y="741"/>
                    </a:lnTo>
                    <a:lnTo>
                      <a:pt x="106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 flipH="1">
                <a:off x="-640356" y="2603597"/>
                <a:ext cx="1053892" cy="40433"/>
              </a:xfrm>
              <a:custGeom>
                <a:avLst/>
                <a:gdLst/>
                <a:ahLst/>
                <a:cxnLst/>
                <a:rect l="l" t="t" r="r" b="b"/>
                <a:pathLst>
                  <a:path w="19236" h="738" extrusionOk="0">
                    <a:moveTo>
                      <a:pt x="0" y="0"/>
                    </a:moveTo>
                    <a:lnTo>
                      <a:pt x="0" y="738"/>
                    </a:lnTo>
                    <a:lnTo>
                      <a:pt x="19235" y="738"/>
                    </a:lnTo>
                    <a:lnTo>
                      <a:pt x="192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 flipH="1">
                <a:off x="-640465" y="2750002"/>
                <a:ext cx="1054002" cy="226108"/>
              </a:xfrm>
              <a:custGeom>
                <a:avLst/>
                <a:gdLst/>
                <a:ahLst/>
                <a:cxnLst/>
                <a:rect l="l" t="t" r="r" b="b"/>
                <a:pathLst>
                  <a:path w="19238" h="4127" extrusionOk="0">
                    <a:moveTo>
                      <a:pt x="2780" y="0"/>
                    </a:moveTo>
                    <a:cubicBezTo>
                      <a:pt x="1250" y="0"/>
                      <a:pt x="0" y="928"/>
                      <a:pt x="0" y="2063"/>
                    </a:cubicBezTo>
                    <a:cubicBezTo>
                      <a:pt x="0" y="3198"/>
                      <a:pt x="1250" y="4127"/>
                      <a:pt x="2780" y="4127"/>
                    </a:cubicBezTo>
                    <a:lnTo>
                      <a:pt x="16459" y="4127"/>
                    </a:lnTo>
                    <a:cubicBezTo>
                      <a:pt x="17986" y="4127"/>
                      <a:pt x="19238" y="3197"/>
                      <a:pt x="19238" y="2063"/>
                    </a:cubicBezTo>
                    <a:cubicBezTo>
                      <a:pt x="19238" y="929"/>
                      <a:pt x="17986" y="0"/>
                      <a:pt x="164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 flipH="1">
                <a:off x="136504" y="2844518"/>
                <a:ext cx="37036" cy="3698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9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9" y="675"/>
                    </a:cubicBezTo>
                    <a:cubicBezTo>
                      <a:pt x="525" y="675"/>
                      <a:pt x="676" y="525"/>
                      <a:pt x="676" y="338"/>
                    </a:cubicBezTo>
                    <a:cubicBezTo>
                      <a:pt x="676" y="152"/>
                      <a:pt x="525" y="2"/>
                      <a:pt x="339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 flipH="1">
                <a:off x="-81304" y="3093603"/>
                <a:ext cx="494841" cy="148310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707" extrusionOk="0">
                    <a:moveTo>
                      <a:pt x="0" y="1"/>
                    </a:moveTo>
                    <a:lnTo>
                      <a:pt x="0" y="2707"/>
                    </a:lnTo>
                    <a:lnTo>
                      <a:pt x="9031" y="2707"/>
                    </a:lnTo>
                    <a:lnTo>
                      <a:pt x="9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 flipH="1">
                <a:off x="-16717" y="3147464"/>
                <a:ext cx="365652" cy="40543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740" extrusionOk="0">
                    <a:moveTo>
                      <a:pt x="1" y="1"/>
                    </a:moveTo>
                    <a:lnTo>
                      <a:pt x="1" y="739"/>
                    </a:lnTo>
                    <a:lnTo>
                      <a:pt x="6674" y="739"/>
                    </a:lnTo>
                    <a:lnTo>
                      <a:pt x="66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 flipH="1">
                <a:off x="732658" y="2671697"/>
                <a:ext cx="386924" cy="345800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8446" extrusionOk="0">
                    <a:moveTo>
                      <a:pt x="4726" y="1"/>
                    </a:moveTo>
                    <a:cubicBezTo>
                      <a:pt x="3911" y="1"/>
                      <a:pt x="3251" y="661"/>
                      <a:pt x="3251" y="1474"/>
                    </a:cubicBezTo>
                    <a:cubicBezTo>
                      <a:pt x="3251" y="1778"/>
                      <a:pt x="3343" y="2062"/>
                      <a:pt x="3503" y="2296"/>
                    </a:cubicBezTo>
                    <a:cubicBezTo>
                      <a:pt x="3299" y="2458"/>
                      <a:pt x="3113" y="2659"/>
                      <a:pt x="2953" y="2892"/>
                    </a:cubicBezTo>
                    <a:cubicBezTo>
                      <a:pt x="2359" y="2519"/>
                      <a:pt x="1766" y="2146"/>
                      <a:pt x="1172" y="1774"/>
                    </a:cubicBezTo>
                    <a:cubicBezTo>
                      <a:pt x="1125" y="1745"/>
                      <a:pt x="1080" y="1732"/>
                      <a:pt x="1037" y="1732"/>
                    </a:cubicBezTo>
                    <a:cubicBezTo>
                      <a:pt x="812" y="1732"/>
                      <a:pt x="666" y="2077"/>
                      <a:pt x="906" y="2228"/>
                    </a:cubicBezTo>
                    <a:cubicBezTo>
                      <a:pt x="1501" y="2602"/>
                      <a:pt x="2096" y="2974"/>
                      <a:pt x="2691" y="3348"/>
                    </a:cubicBezTo>
                    <a:cubicBezTo>
                      <a:pt x="2483" y="3785"/>
                      <a:pt x="2355" y="4293"/>
                      <a:pt x="2330" y="4840"/>
                    </a:cubicBezTo>
                    <a:cubicBezTo>
                      <a:pt x="1665" y="4771"/>
                      <a:pt x="1001" y="4701"/>
                      <a:pt x="337" y="4633"/>
                    </a:cubicBezTo>
                    <a:cubicBezTo>
                      <a:pt x="326" y="4631"/>
                      <a:pt x="315" y="4631"/>
                      <a:pt x="305" y="4631"/>
                    </a:cubicBezTo>
                    <a:cubicBezTo>
                      <a:pt x="1" y="4631"/>
                      <a:pt x="13" y="5124"/>
                      <a:pt x="337" y="5158"/>
                    </a:cubicBezTo>
                    <a:lnTo>
                      <a:pt x="2338" y="5367"/>
                    </a:lnTo>
                    <a:cubicBezTo>
                      <a:pt x="2374" y="5839"/>
                      <a:pt x="2490" y="6281"/>
                      <a:pt x="2663" y="6670"/>
                    </a:cubicBezTo>
                    <a:lnTo>
                      <a:pt x="1238" y="8001"/>
                    </a:lnTo>
                    <a:cubicBezTo>
                      <a:pt x="1045" y="8181"/>
                      <a:pt x="1227" y="8446"/>
                      <a:pt x="1434" y="8446"/>
                    </a:cubicBezTo>
                    <a:cubicBezTo>
                      <a:pt x="1494" y="8446"/>
                      <a:pt x="1555" y="8424"/>
                      <a:pt x="1610" y="8372"/>
                    </a:cubicBezTo>
                    <a:cubicBezTo>
                      <a:pt x="2049" y="7963"/>
                      <a:pt x="2488" y="7554"/>
                      <a:pt x="2927" y="7146"/>
                    </a:cubicBezTo>
                    <a:cubicBezTo>
                      <a:pt x="3366" y="7806"/>
                      <a:pt x="4010" y="8223"/>
                      <a:pt x="4726" y="8223"/>
                    </a:cubicBezTo>
                    <a:cubicBezTo>
                      <a:pt x="5442" y="8223"/>
                      <a:pt x="6084" y="7806"/>
                      <a:pt x="6525" y="7146"/>
                    </a:cubicBezTo>
                    <a:cubicBezTo>
                      <a:pt x="6963" y="7555"/>
                      <a:pt x="7401" y="7965"/>
                      <a:pt x="7841" y="8372"/>
                    </a:cubicBezTo>
                    <a:cubicBezTo>
                      <a:pt x="7896" y="8424"/>
                      <a:pt x="7957" y="8446"/>
                      <a:pt x="8017" y="8446"/>
                    </a:cubicBezTo>
                    <a:cubicBezTo>
                      <a:pt x="8224" y="8446"/>
                      <a:pt x="8407" y="8181"/>
                      <a:pt x="8214" y="8001"/>
                    </a:cubicBezTo>
                    <a:lnTo>
                      <a:pt x="6787" y="6671"/>
                    </a:lnTo>
                    <a:cubicBezTo>
                      <a:pt x="6963" y="6282"/>
                      <a:pt x="7077" y="5841"/>
                      <a:pt x="7114" y="5367"/>
                    </a:cubicBezTo>
                    <a:lnTo>
                      <a:pt x="9114" y="5158"/>
                    </a:lnTo>
                    <a:cubicBezTo>
                      <a:pt x="9438" y="5123"/>
                      <a:pt x="9451" y="4630"/>
                      <a:pt x="9146" y="4630"/>
                    </a:cubicBezTo>
                    <a:cubicBezTo>
                      <a:pt x="9136" y="4630"/>
                      <a:pt x="9125" y="4630"/>
                      <a:pt x="9114" y="4631"/>
                    </a:cubicBezTo>
                    <a:cubicBezTo>
                      <a:pt x="8450" y="4701"/>
                      <a:pt x="7785" y="4768"/>
                      <a:pt x="7121" y="4838"/>
                    </a:cubicBezTo>
                    <a:cubicBezTo>
                      <a:pt x="7096" y="4292"/>
                      <a:pt x="6967" y="3784"/>
                      <a:pt x="6760" y="3348"/>
                    </a:cubicBezTo>
                    <a:cubicBezTo>
                      <a:pt x="7356" y="2974"/>
                      <a:pt x="7951" y="2602"/>
                      <a:pt x="8546" y="2228"/>
                    </a:cubicBezTo>
                    <a:cubicBezTo>
                      <a:pt x="8786" y="2077"/>
                      <a:pt x="8640" y="1732"/>
                      <a:pt x="8415" y="1732"/>
                    </a:cubicBezTo>
                    <a:cubicBezTo>
                      <a:pt x="8372" y="1732"/>
                      <a:pt x="8326" y="1745"/>
                      <a:pt x="8279" y="1774"/>
                    </a:cubicBezTo>
                    <a:cubicBezTo>
                      <a:pt x="7685" y="2146"/>
                      <a:pt x="7091" y="2519"/>
                      <a:pt x="6498" y="2892"/>
                    </a:cubicBezTo>
                    <a:cubicBezTo>
                      <a:pt x="6337" y="2661"/>
                      <a:pt x="6154" y="2458"/>
                      <a:pt x="5948" y="2296"/>
                    </a:cubicBezTo>
                    <a:cubicBezTo>
                      <a:pt x="6107" y="2062"/>
                      <a:pt x="6200" y="1778"/>
                      <a:pt x="6200" y="1474"/>
                    </a:cubicBezTo>
                    <a:cubicBezTo>
                      <a:pt x="6200" y="661"/>
                      <a:pt x="5539" y="1"/>
                      <a:pt x="47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31"/>
            <p:cNvSpPr/>
            <p:nvPr/>
          </p:nvSpPr>
          <p:spPr>
            <a:xfrm flipH="1">
              <a:off x="537504" y="2782781"/>
              <a:ext cx="37036" cy="36982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 flipH="1">
              <a:off x="450554" y="2782781"/>
              <a:ext cx="37036" cy="36982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 flipH="1">
              <a:off x="363604" y="2782781"/>
              <a:ext cx="37036" cy="36982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 flipH="1">
              <a:off x="276654" y="2782781"/>
              <a:ext cx="37036" cy="36982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 flipH="1">
              <a:off x="189704" y="2782781"/>
              <a:ext cx="37036" cy="36982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 flipH="1">
              <a:off x="102754" y="2782781"/>
              <a:ext cx="37036" cy="36982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 flipH="1">
              <a:off x="15804" y="2782781"/>
              <a:ext cx="37036" cy="36982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4531CF-6DF1-5380-7AA8-BA40E27486D2}"/>
              </a:ext>
            </a:extLst>
          </p:cNvPr>
          <p:cNvSpPr txBox="1"/>
          <p:nvPr/>
        </p:nvSpPr>
        <p:spPr>
          <a:xfrm>
            <a:off x="8363" y="483572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73D24F26-47A6-19F6-CD21-82261A8AB0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166475" y="3174396"/>
            <a:ext cx="3898200" cy="1397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</a:t>
            </a:r>
            <a:r>
              <a:rPr lang="ru-RU" dirty="0" err="1"/>
              <a:t>Django</a:t>
            </a:r>
            <a:r>
              <a:rPr lang="ru-RU" dirty="0"/>
              <a:t> защита от SQL-инъекций реализована на уровне ORM (Object-</a:t>
            </a:r>
            <a:r>
              <a:rPr lang="ru-RU" dirty="0" err="1"/>
              <a:t>Relational</a:t>
            </a:r>
            <a:r>
              <a:rPr lang="ru-RU" dirty="0"/>
              <a:t> </a:t>
            </a:r>
            <a:r>
              <a:rPr lang="ru-RU" dirty="0" err="1"/>
              <a:t>Mapping</a:t>
            </a:r>
            <a:r>
              <a:rPr lang="ru-RU" dirty="0"/>
              <a:t>) и встроенных механизмов обработки запросов. </a:t>
            </a:r>
            <a:endParaRPr lang="en-US" dirty="0"/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Внедрение операторов </a:t>
            </a:r>
            <a:r>
              <a:rPr lang="en-US" sz="3200" dirty="0" err="1"/>
              <a:t>sql</a:t>
            </a:r>
            <a:endParaRPr lang="en-US" sz="3200" dirty="0"/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1</a:t>
            </a:r>
            <a:endParaRPr dirty="0"/>
          </a:p>
        </p:txBody>
      </p:sp>
      <p:sp>
        <p:nvSpPr>
          <p:cNvPr id="2" name="Google Shape;552;p37">
            <a:extLst>
              <a:ext uri="{FF2B5EF4-FFF2-40B4-BE49-F238E27FC236}">
                <a16:creationId xmlns:a16="http://schemas.microsoft.com/office/drawing/2014/main" id="{73552203-5200-2C09-F3BE-05371DAA326C}"/>
              </a:ext>
            </a:extLst>
          </p:cNvPr>
          <p:cNvSpPr/>
          <p:nvPr/>
        </p:nvSpPr>
        <p:spPr>
          <a:xfrm>
            <a:off x="5779938" y="181650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53;p37">
            <a:extLst>
              <a:ext uri="{FF2B5EF4-FFF2-40B4-BE49-F238E27FC236}">
                <a16:creationId xmlns:a16="http://schemas.microsoft.com/office/drawing/2014/main" id="{DA069178-5292-11F7-CB41-095EC639F9F4}"/>
              </a:ext>
            </a:extLst>
          </p:cNvPr>
          <p:cNvSpPr/>
          <p:nvPr/>
        </p:nvSpPr>
        <p:spPr>
          <a:xfrm>
            <a:off x="5779860" y="316222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54;p37">
            <a:extLst>
              <a:ext uri="{FF2B5EF4-FFF2-40B4-BE49-F238E27FC236}">
                <a16:creationId xmlns:a16="http://schemas.microsoft.com/office/drawing/2014/main" id="{6D3AF2D3-B80A-FC6A-198B-D7DE6F41A4E1}"/>
              </a:ext>
            </a:extLst>
          </p:cNvPr>
          <p:cNvSpPr/>
          <p:nvPr/>
        </p:nvSpPr>
        <p:spPr>
          <a:xfrm>
            <a:off x="5854038" y="191064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555;p37">
            <a:extLst>
              <a:ext uri="{FF2B5EF4-FFF2-40B4-BE49-F238E27FC236}">
                <a16:creationId xmlns:a16="http://schemas.microsoft.com/office/drawing/2014/main" id="{674D7936-0861-3E8D-27F1-47C98D165539}"/>
              </a:ext>
            </a:extLst>
          </p:cNvPr>
          <p:cNvSpPr/>
          <p:nvPr/>
        </p:nvSpPr>
        <p:spPr>
          <a:xfrm>
            <a:off x="6501677" y="388038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56;p37">
            <a:extLst>
              <a:ext uri="{FF2B5EF4-FFF2-40B4-BE49-F238E27FC236}">
                <a16:creationId xmlns:a16="http://schemas.microsoft.com/office/drawing/2014/main" id="{39BEC0B9-16B5-BA3F-0C30-455F7B70CE50}"/>
              </a:ext>
            </a:extLst>
          </p:cNvPr>
          <p:cNvSpPr/>
          <p:nvPr/>
        </p:nvSpPr>
        <p:spPr>
          <a:xfrm>
            <a:off x="6683531" y="360898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7;p37">
            <a:extLst>
              <a:ext uri="{FF2B5EF4-FFF2-40B4-BE49-F238E27FC236}">
                <a16:creationId xmlns:a16="http://schemas.microsoft.com/office/drawing/2014/main" id="{53D5840C-EC03-8D8D-BA2A-AF67472BF2D7}"/>
              </a:ext>
            </a:extLst>
          </p:cNvPr>
          <p:cNvSpPr/>
          <p:nvPr/>
        </p:nvSpPr>
        <p:spPr>
          <a:xfrm>
            <a:off x="6683531" y="360898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58;p37">
            <a:extLst>
              <a:ext uri="{FF2B5EF4-FFF2-40B4-BE49-F238E27FC236}">
                <a16:creationId xmlns:a16="http://schemas.microsoft.com/office/drawing/2014/main" id="{D34F8D42-EC02-1495-C51C-5A9F492741D0}"/>
              </a:ext>
            </a:extLst>
          </p:cNvPr>
          <p:cNvSpPr/>
          <p:nvPr/>
        </p:nvSpPr>
        <p:spPr>
          <a:xfrm>
            <a:off x="5311717" y="394711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64;p37">
            <a:extLst>
              <a:ext uri="{FF2B5EF4-FFF2-40B4-BE49-F238E27FC236}">
                <a16:creationId xmlns:a16="http://schemas.microsoft.com/office/drawing/2014/main" id="{2B3F9915-C0BF-5349-14F1-A50512304745}"/>
              </a:ext>
            </a:extLst>
          </p:cNvPr>
          <p:cNvGrpSpPr/>
          <p:nvPr/>
        </p:nvGrpSpPr>
        <p:grpSpPr>
          <a:xfrm>
            <a:off x="5543268" y="2477074"/>
            <a:ext cx="1088464" cy="1046630"/>
            <a:chOff x="5003132" y="3001300"/>
            <a:chExt cx="1243959" cy="1196148"/>
          </a:xfrm>
        </p:grpSpPr>
        <p:sp>
          <p:nvSpPr>
            <p:cNvPr id="10" name="Google Shape;565;p37">
              <a:extLst>
                <a:ext uri="{FF2B5EF4-FFF2-40B4-BE49-F238E27FC236}">
                  <a16:creationId xmlns:a16="http://schemas.microsoft.com/office/drawing/2014/main" id="{3632CB77-59CB-D5C2-EF58-2839A8DC9528}"/>
                </a:ext>
              </a:extLst>
            </p:cNvPr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6;p37">
              <a:extLst>
                <a:ext uri="{FF2B5EF4-FFF2-40B4-BE49-F238E27FC236}">
                  <a16:creationId xmlns:a16="http://schemas.microsoft.com/office/drawing/2014/main" id="{710EF47A-C203-63E3-9FEB-8033ABE92512}"/>
                </a:ext>
              </a:extLst>
            </p:cNvPr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7;p37">
              <a:extLst>
                <a:ext uri="{FF2B5EF4-FFF2-40B4-BE49-F238E27FC236}">
                  <a16:creationId xmlns:a16="http://schemas.microsoft.com/office/drawing/2014/main" id="{A26ADF9D-FBDF-B265-D6D5-F1C9DACAEF54}"/>
                </a:ext>
              </a:extLst>
            </p:cNvPr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8;p37">
              <a:extLst>
                <a:ext uri="{FF2B5EF4-FFF2-40B4-BE49-F238E27FC236}">
                  <a16:creationId xmlns:a16="http://schemas.microsoft.com/office/drawing/2014/main" id="{1217D458-CF9F-413C-F350-9BBB8C230D75}"/>
                </a:ext>
              </a:extLst>
            </p:cNvPr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9;p37">
              <a:extLst>
                <a:ext uri="{FF2B5EF4-FFF2-40B4-BE49-F238E27FC236}">
                  <a16:creationId xmlns:a16="http://schemas.microsoft.com/office/drawing/2014/main" id="{062A2601-9E92-EF34-7770-6A18ECAF625B}"/>
                </a:ext>
              </a:extLst>
            </p:cNvPr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2"/>
          <p:cNvGrpSpPr/>
          <p:nvPr/>
        </p:nvGrpSpPr>
        <p:grpSpPr>
          <a:xfrm>
            <a:off x="7825244" y="2016881"/>
            <a:ext cx="1149220" cy="1768009"/>
            <a:chOff x="5965776" y="995687"/>
            <a:chExt cx="2048907" cy="3152125"/>
          </a:xfrm>
        </p:grpSpPr>
        <p:sp>
          <p:nvSpPr>
            <p:cNvPr id="439" name="Google Shape;439;p32"/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04BA16F-9B93-0842-3A4D-36E294624640}"/>
              </a:ext>
            </a:extLst>
          </p:cNvPr>
          <p:cNvSpPr txBox="1"/>
          <p:nvPr/>
        </p:nvSpPr>
        <p:spPr>
          <a:xfrm>
            <a:off x="332509" y="471054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endParaRPr lang="LID4096" dirty="0"/>
          </a:p>
        </p:txBody>
      </p:sp>
      <p:pic>
        <p:nvPicPr>
          <p:cNvPr id="16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0BF3E5B4-F183-5118-278A-18A676680C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Представление предварительной аутентификации</a:t>
            </a:r>
            <a:endParaRPr lang="en-US" sz="2800" dirty="0"/>
          </a:p>
        </p:txBody>
      </p:sp>
      <p:sp>
        <p:nvSpPr>
          <p:cNvPr id="473" name="Google Shape;473;p34"/>
          <p:cNvSpPr/>
          <p:nvPr/>
        </p:nvSpPr>
        <p:spPr>
          <a:xfrm rot="5400000">
            <a:off x="7853191" y="5221146"/>
            <a:ext cx="112908" cy="112822"/>
          </a:xfrm>
          <a:custGeom>
            <a:avLst/>
            <a:gdLst/>
            <a:ahLst/>
            <a:cxnLst/>
            <a:rect l="l" t="t" r="r" b="b"/>
            <a:pathLst>
              <a:path w="3566" h="3563" extrusionOk="0">
                <a:moveTo>
                  <a:pt x="1785" y="0"/>
                </a:moveTo>
                <a:lnTo>
                  <a:pt x="1" y="1783"/>
                </a:lnTo>
                <a:lnTo>
                  <a:pt x="1785" y="3563"/>
                </a:lnTo>
                <a:lnTo>
                  <a:pt x="3566" y="1783"/>
                </a:lnTo>
                <a:lnTo>
                  <a:pt x="17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F784040-BBD6-F7CF-D841-DFA570E6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1481939"/>
            <a:ext cx="6915150" cy="2858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7E9D9-7D02-1465-839A-B2A11149CDD2}"/>
              </a:ext>
            </a:extLst>
          </p:cNvPr>
          <p:cNvSpPr txBox="1"/>
          <p:nvPr/>
        </p:nvSpPr>
        <p:spPr>
          <a:xfrm>
            <a:off x="92363" y="468745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4DE9C3B-8255-86C5-F385-3E4723DFD86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5318" y="-95711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BDC5E8AC-5C4C-6CE0-8615-12C8E0630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>
            <a:extLst>
              <a:ext uri="{FF2B5EF4-FFF2-40B4-BE49-F238E27FC236}">
                <a16:creationId xmlns:a16="http://schemas.microsoft.com/office/drawing/2014/main" id="{3F37E71E-4B57-4CBE-5915-5468838F91E7}"/>
              </a:ext>
            </a:extLst>
          </p:cNvPr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>
            <a:extLst>
              <a:ext uri="{FF2B5EF4-FFF2-40B4-BE49-F238E27FC236}">
                <a16:creationId xmlns:a16="http://schemas.microsoft.com/office/drawing/2014/main" id="{A84D3A20-33E3-7373-DCB3-F09BDFAF2C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6475" y="3174396"/>
            <a:ext cx="3898200" cy="1397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  реализации механизмов аутентификации необходимо создать представление </a:t>
            </a:r>
            <a:r>
              <a:rPr lang="ru-RU" dirty="0" err="1"/>
              <a:t>register</a:t>
            </a:r>
            <a:r>
              <a:rPr lang="ru-RU" dirty="0"/>
              <a:t>, где будем сохранять нового пользователя.</a:t>
            </a:r>
            <a:endParaRPr lang="en-US" dirty="0"/>
          </a:p>
        </p:txBody>
      </p:sp>
      <p:sp>
        <p:nvSpPr>
          <p:cNvPr id="436" name="Google Shape;436;p32">
            <a:extLst>
              <a:ext uri="{FF2B5EF4-FFF2-40B4-BE49-F238E27FC236}">
                <a16:creationId xmlns:a16="http://schemas.microsoft.com/office/drawing/2014/main" id="{0D6D0387-6274-ACD5-0639-F017EE81A7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6474" y="1914400"/>
            <a:ext cx="4127567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Недостаточная аутентификация</a:t>
            </a:r>
          </a:p>
        </p:txBody>
      </p:sp>
      <p:sp>
        <p:nvSpPr>
          <p:cNvPr id="437" name="Google Shape;437;p32">
            <a:extLst>
              <a:ext uri="{FF2B5EF4-FFF2-40B4-BE49-F238E27FC236}">
                <a16:creationId xmlns:a16="http://schemas.microsoft.com/office/drawing/2014/main" id="{196DBFE0-0EE6-7CAF-1946-D810D24C25A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2" name="Google Shape;552;p37">
            <a:extLst>
              <a:ext uri="{FF2B5EF4-FFF2-40B4-BE49-F238E27FC236}">
                <a16:creationId xmlns:a16="http://schemas.microsoft.com/office/drawing/2014/main" id="{CA67CCFB-B7E2-7E61-6807-025A84B6E933}"/>
              </a:ext>
            </a:extLst>
          </p:cNvPr>
          <p:cNvSpPr/>
          <p:nvPr/>
        </p:nvSpPr>
        <p:spPr>
          <a:xfrm>
            <a:off x="5779938" y="181650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53;p37">
            <a:extLst>
              <a:ext uri="{FF2B5EF4-FFF2-40B4-BE49-F238E27FC236}">
                <a16:creationId xmlns:a16="http://schemas.microsoft.com/office/drawing/2014/main" id="{9D81CEB9-25AF-A532-68C0-E8D3463D2B4E}"/>
              </a:ext>
            </a:extLst>
          </p:cNvPr>
          <p:cNvSpPr/>
          <p:nvPr/>
        </p:nvSpPr>
        <p:spPr>
          <a:xfrm>
            <a:off x="5779860" y="316222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54;p37">
            <a:extLst>
              <a:ext uri="{FF2B5EF4-FFF2-40B4-BE49-F238E27FC236}">
                <a16:creationId xmlns:a16="http://schemas.microsoft.com/office/drawing/2014/main" id="{01370416-9E3F-06B1-F97F-A903D38E8EAD}"/>
              </a:ext>
            </a:extLst>
          </p:cNvPr>
          <p:cNvSpPr/>
          <p:nvPr/>
        </p:nvSpPr>
        <p:spPr>
          <a:xfrm>
            <a:off x="5854038" y="191064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555;p37">
            <a:extLst>
              <a:ext uri="{FF2B5EF4-FFF2-40B4-BE49-F238E27FC236}">
                <a16:creationId xmlns:a16="http://schemas.microsoft.com/office/drawing/2014/main" id="{689678AE-F203-C6A7-748E-7D52CE92B520}"/>
              </a:ext>
            </a:extLst>
          </p:cNvPr>
          <p:cNvSpPr/>
          <p:nvPr/>
        </p:nvSpPr>
        <p:spPr>
          <a:xfrm>
            <a:off x="6501677" y="388038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56;p37">
            <a:extLst>
              <a:ext uri="{FF2B5EF4-FFF2-40B4-BE49-F238E27FC236}">
                <a16:creationId xmlns:a16="http://schemas.microsoft.com/office/drawing/2014/main" id="{BCBCD140-EF09-6D17-A4A6-07109134D425}"/>
              </a:ext>
            </a:extLst>
          </p:cNvPr>
          <p:cNvSpPr/>
          <p:nvPr/>
        </p:nvSpPr>
        <p:spPr>
          <a:xfrm>
            <a:off x="6683531" y="360898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7;p37">
            <a:extLst>
              <a:ext uri="{FF2B5EF4-FFF2-40B4-BE49-F238E27FC236}">
                <a16:creationId xmlns:a16="http://schemas.microsoft.com/office/drawing/2014/main" id="{426AF742-90EC-F6D6-9D0A-39F5714A3025}"/>
              </a:ext>
            </a:extLst>
          </p:cNvPr>
          <p:cNvSpPr/>
          <p:nvPr/>
        </p:nvSpPr>
        <p:spPr>
          <a:xfrm>
            <a:off x="6683531" y="360898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58;p37">
            <a:extLst>
              <a:ext uri="{FF2B5EF4-FFF2-40B4-BE49-F238E27FC236}">
                <a16:creationId xmlns:a16="http://schemas.microsoft.com/office/drawing/2014/main" id="{BA2ADF30-7C77-6A67-18C8-F780277EF079}"/>
              </a:ext>
            </a:extLst>
          </p:cNvPr>
          <p:cNvSpPr/>
          <p:nvPr/>
        </p:nvSpPr>
        <p:spPr>
          <a:xfrm>
            <a:off x="5311717" y="394711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64;p37">
            <a:extLst>
              <a:ext uri="{FF2B5EF4-FFF2-40B4-BE49-F238E27FC236}">
                <a16:creationId xmlns:a16="http://schemas.microsoft.com/office/drawing/2014/main" id="{E194AF38-4241-D317-2A72-97A3ED349A0F}"/>
              </a:ext>
            </a:extLst>
          </p:cNvPr>
          <p:cNvGrpSpPr/>
          <p:nvPr/>
        </p:nvGrpSpPr>
        <p:grpSpPr>
          <a:xfrm>
            <a:off x="5543268" y="2477074"/>
            <a:ext cx="1088464" cy="1046630"/>
            <a:chOff x="5003132" y="3001300"/>
            <a:chExt cx="1243959" cy="1196148"/>
          </a:xfrm>
        </p:grpSpPr>
        <p:sp>
          <p:nvSpPr>
            <p:cNvPr id="10" name="Google Shape;565;p37">
              <a:extLst>
                <a:ext uri="{FF2B5EF4-FFF2-40B4-BE49-F238E27FC236}">
                  <a16:creationId xmlns:a16="http://schemas.microsoft.com/office/drawing/2014/main" id="{A7D781D8-1D17-5486-0FCB-A82BC2C993CA}"/>
                </a:ext>
              </a:extLst>
            </p:cNvPr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6;p37">
              <a:extLst>
                <a:ext uri="{FF2B5EF4-FFF2-40B4-BE49-F238E27FC236}">
                  <a16:creationId xmlns:a16="http://schemas.microsoft.com/office/drawing/2014/main" id="{463CA529-2BDC-7DE5-2F5A-1F24B45266B0}"/>
                </a:ext>
              </a:extLst>
            </p:cNvPr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7;p37">
              <a:extLst>
                <a:ext uri="{FF2B5EF4-FFF2-40B4-BE49-F238E27FC236}">
                  <a16:creationId xmlns:a16="http://schemas.microsoft.com/office/drawing/2014/main" id="{75766454-230B-E466-3B43-4BBD881AE3A8}"/>
                </a:ext>
              </a:extLst>
            </p:cNvPr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8;p37">
              <a:extLst>
                <a:ext uri="{FF2B5EF4-FFF2-40B4-BE49-F238E27FC236}">
                  <a16:creationId xmlns:a16="http://schemas.microsoft.com/office/drawing/2014/main" id="{1E5937D1-B8DC-947A-EF18-06974BAE9A3D}"/>
                </a:ext>
              </a:extLst>
            </p:cNvPr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9;p37">
              <a:extLst>
                <a:ext uri="{FF2B5EF4-FFF2-40B4-BE49-F238E27FC236}">
                  <a16:creationId xmlns:a16="http://schemas.microsoft.com/office/drawing/2014/main" id="{E7C4392D-81E8-5C27-57ED-02A87657E980}"/>
                </a:ext>
              </a:extLst>
            </p:cNvPr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2">
            <a:extLst>
              <a:ext uri="{FF2B5EF4-FFF2-40B4-BE49-F238E27FC236}">
                <a16:creationId xmlns:a16="http://schemas.microsoft.com/office/drawing/2014/main" id="{100D95A2-7969-7D7A-1D38-CCAC956DE6B3}"/>
              </a:ext>
            </a:extLst>
          </p:cNvPr>
          <p:cNvGrpSpPr/>
          <p:nvPr/>
        </p:nvGrpSpPr>
        <p:grpSpPr>
          <a:xfrm>
            <a:off x="7825244" y="2016881"/>
            <a:ext cx="1149220" cy="1768009"/>
            <a:chOff x="5965776" y="995687"/>
            <a:chExt cx="2048907" cy="3152125"/>
          </a:xfrm>
        </p:grpSpPr>
        <p:sp>
          <p:nvSpPr>
            <p:cNvPr id="439" name="Google Shape;439;p32">
              <a:extLst>
                <a:ext uri="{FF2B5EF4-FFF2-40B4-BE49-F238E27FC236}">
                  <a16:creationId xmlns:a16="http://schemas.microsoft.com/office/drawing/2014/main" id="{0A0BD485-0847-8BAC-CA14-9B11A096F5E0}"/>
                </a:ext>
              </a:extLst>
            </p:cNvPr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2">
              <a:extLst>
                <a:ext uri="{FF2B5EF4-FFF2-40B4-BE49-F238E27FC236}">
                  <a16:creationId xmlns:a16="http://schemas.microsoft.com/office/drawing/2014/main" id="{305BE71A-0A5B-E782-4E90-A51EBCCA6635}"/>
                </a:ext>
              </a:extLst>
            </p:cNvPr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2">
              <a:extLst>
                <a:ext uri="{FF2B5EF4-FFF2-40B4-BE49-F238E27FC236}">
                  <a16:creationId xmlns:a16="http://schemas.microsoft.com/office/drawing/2014/main" id="{59E78D24-FE1C-FEF8-F0B9-CCE5AAEB6C28}"/>
                </a:ext>
              </a:extLst>
            </p:cNvPr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>
              <a:extLst>
                <a:ext uri="{FF2B5EF4-FFF2-40B4-BE49-F238E27FC236}">
                  <a16:creationId xmlns:a16="http://schemas.microsoft.com/office/drawing/2014/main" id="{6F8E49BF-B729-D78F-3A67-611969585170}"/>
                </a:ext>
              </a:extLst>
            </p:cNvPr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>
              <a:extLst>
                <a:ext uri="{FF2B5EF4-FFF2-40B4-BE49-F238E27FC236}">
                  <a16:creationId xmlns:a16="http://schemas.microsoft.com/office/drawing/2014/main" id="{120D6D6B-B651-D2DA-E396-4E1A023AC758}"/>
                </a:ext>
              </a:extLst>
            </p:cNvPr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>
              <a:extLst>
                <a:ext uri="{FF2B5EF4-FFF2-40B4-BE49-F238E27FC236}">
                  <a16:creationId xmlns:a16="http://schemas.microsoft.com/office/drawing/2014/main" id="{3F522B73-B9A7-9BA1-E860-A900A19C6827}"/>
                </a:ext>
              </a:extLst>
            </p:cNvPr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>
              <a:extLst>
                <a:ext uri="{FF2B5EF4-FFF2-40B4-BE49-F238E27FC236}">
                  <a16:creationId xmlns:a16="http://schemas.microsoft.com/office/drawing/2014/main" id="{8FEBE32F-FEDC-23CF-06A0-2767F684CB8A}"/>
                </a:ext>
              </a:extLst>
            </p:cNvPr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>
              <a:extLst>
                <a:ext uri="{FF2B5EF4-FFF2-40B4-BE49-F238E27FC236}">
                  <a16:creationId xmlns:a16="http://schemas.microsoft.com/office/drawing/2014/main" id="{11CEA7B7-0EDB-9FEA-4800-65FDF7ACF135}"/>
                </a:ext>
              </a:extLst>
            </p:cNvPr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>
              <a:extLst>
                <a:ext uri="{FF2B5EF4-FFF2-40B4-BE49-F238E27FC236}">
                  <a16:creationId xmlns:a16="http://schemas.microsoft.com/office/drawing/2014/main" id="{C8A9C36D-1D4D-242F-62B4-46F5CA7AF87B}"/>
                </a:ext>
              </a:extLst>
            </p:cNvPr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>
              <a:extLst>
                <a:ext uri="{FF2B5EF4-FFF2-40B4-BE49-F238E27FC236}">
                  <a16:creationId xmlns:a16="http://schemas.microsoft.com/office/drawing/2014/main" id="{39BF3312-C619-4359-5F92-341397B9373B}"/>
                </a:ext>
              </a:extLst>
            </p:cNvPr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>
              <a:extLst>
                <a:ext uri="{FF2B5EF4-FFF2-40B4-BE49-F238E27FC236}">
                  <a16:creationId xmlns:a16="http://schemas.microsoft.com/office/drawing/2014/main" id="{1F1F1F7E-91ED-4B68-1D5F-266A6C05E56B}"/>
                </a:ext>
              </a:extLst>
            </p:cNvPr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2">
              <a:extLst>
                <a:ext uri="{FF2B5EF4-FFF2-40B4-BE49-F238E27FC236}">
                  <a16:creationId xmlns:a16="http://schemas.microsoft.com/office/drawing/2014/main" id="{8BBEABEA-CB25-7C06-4D0F-1C18834192B2}"/>
                </a:ext>
              </a:extLst>
            </p:cNvPr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>
              <a:extLst>
                <a:ext uri="{FF2B5EF4-FFF2-40B4-BE49-F238E27FC236}">
                  <a16:creationId xmlns:a16="http://schemas.microsoft.com/office/drawing/2014/main" id="{61F73D0F-642D-4477-2BCB-639A79C67FB5}"/>
                </a:ext>
              </a:extLst>
            </p:cNvPr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>
              <a:extLst>
                <a:ext uri="{FF2B5EF4-FFF2-40B4-BE49-F238E27FC236}">
                  <a16:creationId xmlns:a16="http://schemas.microsoft.com/office/drawing/2014/main" id="{D7D70FC0-9657-DC34-349E-965CFBBFFE74}"/>
                </a:ext>
              </a:extLst>
            </p:cNvPr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>
              <a:extLst>
                <a:ext uri="{FF2B5EF4-FFF2-40B4-BE49-F238E27FC236}">
                  <a16:creationId xmlns:a16="http://schemas.microsoft.com/office/drawing/2014/main" id="{A95FFFC1-24A9-4588-1827-43E4920860E5}"/>
                </a:ext>
              </a:extLst>
            </p:cNvPr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>
              <a:extLst>
                <a:ext uri="{FF2B5EF4-FFF2-40B4-BE49-F238E27FC236}">
                  <a16:creationId xmlns:a16="http://schemas.microsoft.com/office/drawing/2014/main" id="{AE0DDE7A-F4B0-3357-52EB-3F258C5C50A3}"/>
                </a:ext>
              </a:extLst>
            </p:cNvPr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>
              <a:extLst>
                <a:ext uri="{FF2B5EF4-FFF2-40B4-BE49-F238E27FC236}">
                  <a16:creationId xmlns:a16="http://schemas.microsoft.com/office/drawing/2014/main" id="{1E58FA11-B6B9-352E-F848-1302DB674F13}"/>
                </a:ext>
              </a:extLst>
            </p:cNvPr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>
              <a:extLst>
                <a:ext uri="{FF2B5EF4-FFF2-40B4-BE49-F238E27FC236}">
                  <a16:creationId xmlns:a16="http://schemas.microsoft.com/office/drawing/2014/main" id="{3053935D-5A9C-F53E-51DA-C54808067243}"/>
                </a:ext>
              </a:extLst>
            </p:cNvPr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103E8A-1DF5-B83D-15C4-764518A41B0F}"/>
              </a:ext>
            </a:extLst>
          </p:cNvPr>
          <p:cNvSpPr txBox="1"/>
          <p:nvPr/>
        </p:nvSpPr>
        <p:spPr>
          <a:xfrm>
            <a:off x="484909" y="464589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endParaRPr lang="LID4096" dirty="0"/>
          </a:p>
        </p:txBody>
      </p:sp>
      <p:pic>
        <p:nvPicPr>
          <p:cNvPr id="16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9C095962-0CD8-50CE-4C28-093360AF32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5974" y="-104939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681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>
          <a:extLst>
            <a:ext uri="{FF2B5EF4-FFF2-40B4-BE49-F238E27FC236}">
              <a16:creationId xmlns:a16="http://schemas.microsoft.com/office/drawing/2014/main" id="{053D6923-5618-0431-25E3-EBB68F11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>
            <a:extLst>
              <a:ext uri="{FF2B5EF4-FFF2-40B4-BE49-F238E27FC236}">
                <a16:creationId xmlns:a16="http://schemas.microsoft.com/office/drawing/2014/main" id="{2E2DD704-D003-EBD9-3FB4-A1E9BBD70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Представление защиты </a:t>
            </a:r>
            <a:r>
              <a:rPr lang="en-US" sz="3200" dirty="0"/>
              <a:t>register</a:t>
            </a:r>
          </a:p>
        </p:txBody>
      </p:sp>
      <p:sp>
        <p:nvSpPr>
          <p:cNvPr id="473" name="Google Shape;473;p34">
            <a:extLst>
              <a:ext uri="{FF2B5EF4-FFF2-40B4-BE49-F238E27FC236}">
                <a16:creationId xmlns:a16="http://schemas.microsoft.com/office/drawing/2014/main" id="{76B9FB98-3512-D3D7-D2CE-FAF8662332D9}"/>
              </a:ext>
            </a:extLst>
          </p:cNvPr>
          <p:cNvSpPr/>
          <p:nvPr/>
        </p:nvSpPr>
        <p:spPr>
          <a:xfrm rot="5400000">
            <a:off x="7853191" y="5221146"/>
            <a:ext cx="112908" cy="112822"/>
          </a:xfrm>
          <a:custGeom>
            <a:avLst/>
            <a:gdLst/>
            <a:ahLst/>
            <a:cxnLst/>
            <a:rect l="l" t="t" r="r" b="b"/>
            <a:pathLst>
              <a:path w="3566" h="3563" extrusionOk="0">
                <a:moveTo>
                  <a:pt x="1785" y="0"/>
                </a:moveTo>
                <a:lnTo>
                  <a:pt x="1" y="1783"/>
                </a:lnTo>
                <a:lnTo>
                  <a:pt x="1785" y="3563"/>
                </a:lnTo>
                <a:lnTo>
                  <a:pt x="3566" y="1783"/>
                </a:lnTo>
                <a:lnTo>
                  <a:pt x="17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046D53-DC71-5503-9009-89FB524E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4" y="1321443"/>
            <a:ext cx="8408331" cy="3382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700233-93EC-8E8D-6D81-A54163AB988F}"/>
              </a:ext>
            </a:extLst>
          </p:cNvPr>
          <p:cNvSpPr txBox="1"/>
          <p:nvPr/>
        </p:nvSpPr>
        <p:spPr>
          <a:xfrm>
            <a:off x="53324" y="491332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endParaRPr lang="LID4096" dirty="0"/>
          </a:p>
        </p:txBody>
      </p:sp>
      <p:pic>
        <p:nvPicPr>
          <p:cNvPr id="4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7968A362-1BF8-0ACB-3478-5A142CF7C7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3234" y="-27582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8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82975B7F-CEDE-1EB3-E019-62ACF7DE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>
            <a:extLst>
              <a:ext uri="{FF2B5EF4-FFF2-40B4-BE49-F238E27FC236}">
                <a16:creationId xmlns:a16="http://schemas.microsoft.com/office/drawing/2014/main" id="{15A66C3E-8F79-D2C2-EA62-79327E4E531C}"/>
              </a:ext>
            </a:extLst>
          </p:cNvPr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>
            <a:extLst>
              <a:ext uri="{FF2B5EF4-FFF2-40B4-BE49-F238E27FC236}">
                <a16:creationId xmlns:a16="http://schemas.microsoft.com/office/drawing/2014/main" id="{B2C1B856-40C1-8E9A-0ABD-4F03CFCEE9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6475" y="3174396"/>
            <a:ext cx="3898200" cy="1588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XSS (Cross-</a:t>
            </a:r>
            <a:r>
              <a:rPr lang="ru-RU" dirty="0" err="1"/>
              <a:t>Site</a:t>
            </a:r>
            <a:r>
              <a:rPr lang="ru-RU" dirty="0"/>
              <a:t> </a:t>
            </a:r>
            <a:r>
              <a:rPr lang="ru-RU" dirty="0" err="1"/>
              <a:t>Scripting</a:t>
            </a:r>
            <a:r>
              <a:rPr lang="ru-RU" dirty="0"/>
              <a:t>) — это атака, при которой злоумышленник внедряет вредоносный JavaScript-код в веб-страницу, которая затем выполняется в браузере жертвы.</a:t>
            </a:r>
            <a:endParaRPr lang="en-US" dirty="0"/>
          </a:p>
        </p:txBody>
      </p:sp>
      <p:sp>
        <p:nvSpPr>
          <p:cNvPr id="436" name="Google Shape;436;p32">
            <a:extLst>
              <a:ext uri="{FF2B5EF4-FFF2-40B4-BE49-F238E27FC236}">
                <a16:creationId xmlns:a16="http://schemas.microsoft.com/office/drawing/2014/main" id="{4FF392E8-94A3-23E3-92BF-5228BA044B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4376765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Межсайтовое выполнение сценариев</a:t>
            </a:r>
            <a:endParaRPr lang="en-US" sz="2400" dirty="0"/>
          </a:p>
        </p:txBody>
      </p:sp>
      <p:sp>
        <p:nvSpPr>
          <p:cNvPr id="437" name="Google Shape;437;p32">
            <a:extLst>
              <a:ext uri="{FF2B5EF4-FFF2-40B4-BE49-F238E27FC236}">
                <a16:creationId xmlns:a16="http://schemas.microsoft.com/office/drawing/2014/main" id="{352AF207-A62B-D2DF-379D-2512AAEC1E7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2" name="Google Shape;552;p37">
            <a:extLst>
              <a:ext uri="{FF2B5EF4-FFF2-40B4-BE49-F238E27FC236}">
                <a16:creationId xmlns:a16="http://schemas.microsoft.com/office/drawing/2014/main" id="{B6371F2C-727B-6DD2-3465-B633541FBDB6}"/>
              </a:ext>
            </a:extLst>
          </p:cNvPr>
          <p:cNvSpPr/>
          <p:nvPr/>
        </p:nvSpPr>
        <p:spPr>
          <a:xfrm>
            <a:off x="5779938" y="181650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53;p37">
            <a:extLst>
              <a:ext uri="{FF2B5EF4-FFF2-40B4-BE49-F238E27FC236}">
                <a16:creationId xmlns:a16="http://schemas.microsoft.com/office/drawing/2014/main" id="{155CECD8-F027-0687-CE4D-A894DD31E280}"/>
              </a:ext>
            </a:extLst>
          </p:cNvPr>
          <p:cNvSpPr/>
          <p:nvPr/>
        </p:nvSpPr>
        <p:spPr>
          <a:xfrm>
            <a:off x="5779860" y="316222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54;p37">
            <a:extLst>
              <a:ext uri="{FF2B5EF4-FFF2-40B4-BE49-F238E27FC236}">
                <a16:creationId xmlns:a16="http://schemas.microsoft.com/office/drawing/2014/main" id="{D4911B58-5812-730F-CA94-C16A763ECA69}"/>
              </a:ext>
            </a:extLst>
          </p:cNvPr>
          <p:cNvSpPr/>
          <p:nvPr/>
        </p:nvSpPr>
        <p:spPr>
          <a:xfrm>
            <a:off x="5854038" y="191064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555;p37">
            <a:extLst>
              <a:ext uri="{FF2B5EF4-FFF2-40B4-BE49-F238E27FC236}">
                <a16:creationId xmlns:a16="http://schemas.microsoft.com/office/drawing/2014/main" id="{452A9D7A-A881-9DE8-9F2A-1A0817C16832}"/>
              </a:ext>
            </a:extLst>
          </p:cNvPr>
          <p:cNvSpPr/>
          <p:nvPr/>
        </p:nvSpPr>
        <p:spPr>
          <a:xfrm>
            <a:off x="6501677" y="388038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56;p37">
            <a:extLst>
              <a:ext uri="{FF2B5EF4-FFF2-40B4-BE49-F238E27FC236}">
                <a16:creationId xmlns:a16="http://schemas.microsoft.com/office/drawing/2014/main" id="{4A877A2A-D8BC-5985-4CFF-58C8D4FECA87}"/>
              </a:ext>
            </a:extLst>
          </p:cNvPr>
          <p:cNvSpPr/>
          <p:nvPr/>
        </p:nvSpPr>
        <p:spPr>
          <a:xfrm>
            <a:off x="6683531" y="360898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7;p37">
            <a:extLst>
              <a:ext uri="{FF2B5EF4-FFF2-40B4-BE49-F238E27FC236}">
                <a16:creationId xmlns:a16="http://schemas.microsoft.com/office/drawing/2014/main" id="{7B452820-3D3D-75A7-D248-DDBA0FBEEB33}"/>
              </a:ext>
            </a:extLst>
          </p:cNvPr>
          <p:cNvSpPr/>
          <p:nvPr/>
        </p:nvSpPr>
        <p:spPr>
          <a:xfrm>
            <a:off x="6683531" y="360898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58;p37">
            <a:extLst>
              <a:ext uri="{FF2B5EF4-FFF2-40B4-BE49-F238E27FC236}">
                <a16:creationId xmlns:a16="http://schemas.microsoft.com/office/drawing/2014/main" id="{7DD744EE-712A-0B2D-A758-30C9AB92E108}"/>
              </a:ext>
            </a:extLst>
          </p:cNvPr>
          <p:cNvSpPr/>
          <p:nvPr/>
        </p:nvSpPr>
        <p:spPr>
          <a:xfrm>
            <a:off x="5311717" y="394711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64;p37">
            <a:extLst>
              <a:ext uri="{FF2B5EF4-FFF2-40B4-BE49-F238E27FC236}">
                <a16:creationId xmlns:a16="http://schemas.microsoft.com/office/drawing/2014/main" id="{58C9AB71-B3C8-DD05-6643-B9F8C74397A9}"/>
              </a:ext>
            </a:extLst>
          </p:cNvPr>
          <p:cNvGrpSpPr/>
          <p:nvPr/>
        </p:nvGrpSpPr>
        <p:grpSpPr>
          <a:xfrm>
            <a:off x="5543268" y="2477074"/>
            <a:ext cx="1088464" cy="1046630"/>
            <a:chOff x="5003132" y="3001300"/>
            <a:chExt cx="1243959" cy="1196148"/>
          </a:xfrm>
        </p:grpSpPr>
        <p:sp>
          <p:nvSpPr>
            <p:cNvPr id="10" name="Google Shape;565;p37">
              <a:extLst>
                <a:ext uri="{FF2B5EF4-FFF2-40B4-BE49-F238E27FC236}">
                  <a16:creationId xmlns:a16="http://schemas.microsoft.com/office/drawing/2014/main" id="{38F6156D-8F7B-3D97-4647-32768E12B8D2}"/>
                </a:ext>
              </a:extLst>
            </p:cNvPr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6;p37">
              <a:extLst>
                <a:ext uri="{FF2B5EF4-FFF2-40B4-BE49-F238E27FC236}">
                  <a16:creationId xmlns:a16="http://schemas.microsoft.com/office/drawing/2014/main" id="{5ADE04F5-F01A-2121-DF82-95632E41D7A1}"/>
                </a:ext>
              </a:extLst>
            </p:cNvPr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7;p37">
              <a:extLst>
                <a:ext uri="{FF2B5EF4-FFF2-40B4-BE49-F238E27FC236}">
                  <a16:creationId xmlns:a16="http://schemas.microsoft.com/office/drawing/2014/main" id="{FF56AB5B-0492-4CEB-FE23-28480D88EAD8}"/>
                </a:ext>
              </a:extLst>
            </p:cNvPr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8;p37">
              <a:extLst>
                <a:ext uri="{FF2B5EF4-FFF2-40B4-BE49-F238E27FC236}">
                  <a16:creationId xmlns:a16="http://schemas.microsoft.com/office/drawing/2014/main" id="{EDD22CAD-1D76-B34F-5EF1-CA1326F3BD8F}"/>
                </a:ext>
              </a:extLst>
            </p:cNvPr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9;p37">
              <a:extLst>
                <a:ext uri="{FF2B5EF4-FFF2-40B4-BE49-F238E27FC236}">
                  <a16:creationId xmlns:a16="http://schemas.microsoft.com/office/drawing/2014/main" id="{EC9F584B-A4FF-1E27-C413-9D95EB75720B}"/>
                </a:ext>
              </a:extLst>
            </p:cNvPr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2">
            <a:extLst>
              <a:ext uri="{FF2B5EF4-FFF2-40B4-BE49-F238E27FC236}">
                <a16:creationId xmlns:a16="http://schemas.microsoft.com/office/drawing/2014/main" id="{6D1D9C49-605D-E347-3DBF-6CEB31E32B07}"/>
              </a:ext>
            </a:extLst>
          </p:cNvPr>
          <p:cNvGrpSpPr/>
          <p:nvPr/>
        </p:nvGrpSpPr>
        <p:grpSpPr>
          <a:xfrm>
            <a:off x="7825244" y="2016881"/>
            <a:ext cx="1149220" cy="1768009"/>
            <a:chOff x="5965776" y="995687"/>
            <a:chExt cx="2048907" cy="3152125"/>
          </a:xfrm>
        </p:grpSpPr>
        <p:sp>
          <p:nvSpPr>
            <p:cNvPr id="439" name="Google Shape;439;p32">
              <a:extLst>
                <a:ext uri="{FF2B5EF4-FFF2-40B4-BE49-F238E27FC236}">
                  <a16:creationId xmlns:a16="http://schemas.microsoft.com/office/drawing/2014/main" id="{6CEA11DE-E285-932D-E0F1-13A13FEA2324}"/>
                </a:ext>
              </a:extLst>
            </p:cNvPr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2">
              <a:extLst>
                <a:ext uri="{FF2B5EF4-FFF2-40B4-BE49-F238E27FC236}">
                  <a16:creationId xmlns:a16="http://schemas.microsoft.com/office/drawing/2014/main" id="{35DC3FAD-D754-58CC-7748-E36B99A94CF9}"/>
                </a:ext>
              </a:extLst>
            </p:cNvPr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2">
              <a:extLst>
                <a:ext uri="{FF2B5EF4-FFF2-40B4-BE49-F238E27FC236}">
                  <a16:creationId xmlns:a16="http://schemas.microsoft.com/office/drawing/2014/main" id="{74C305B0-1B0A-BB66-EBC9-36D91CB123F9}"/>
                </a:ext>
              </a:extLst>
            </p:cNvPr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>
              <a:extLst>
                <a:ext uri="{FF2B5EF4-FFF2-40B4-BE49-F238E27FC236}">
                  <a16:creationId xmlns:a16="http://schemas.microsoft.com/office/drawing/2014/main" id="{D5F8B002-B83E-C6D9-3BB3-98016EA80C23}"/>
                </a:ext>
              </a:extLst>
            </p:cNvPr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>
              <a:extLst>
                <a:ext uri="{FF2B5EF4-FFF2-40B4-BE49-F238E27FC236}">
                  <a16:creationId xmlns:a16="http://schemas.microsoft.com/office/drawing/2014/main" id="{C7D99D54-B404-F8A3-28FA-64A2AFDC82F6}"/>
                </a:ext>
              </a:extLst>
            </p:cNvPr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>
              <a:extLst>
                <a:ext uri="{FF2B5EF4-FFF2-40B4-BE49-F238E27FC236}">
                  <a16:creationId xmlns:a16="http://schemas.microsoft.com/office/drawing/2014/main" id="{3F4BC24A-9C65-D3AD-AEF3-08B2E6CB8FF5}"/>
                </a:ext>
              </a:extLst>
            </p:cNvPr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>
              <a:extLst>
                <a:ext uri="{FF2B5EF4-FFF2-40B4-BE49-F238E27FC236}">
                  <a16:creationId xmlns:a16="http://schemas.microsoft.com/office/drawing/2014/main" id="{FEB5143A-7E53-7039-CDAC-C1AA4544F0C0}"/>
                </a:ext>
              </a:extLst>
            </p:cNvPr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>
              <a:extLst>
                <a:ext uri="{FF2B5EF4-FFF2-40B4-BE49-F238E27FC236}">
                  <a16:creationId xmlns:a16="http://schemas.microsoft.com/office/drawing/2014/main" id="{FD4278DE-0BC1-C0A3-FBF1-3C8FF1A85408}"/>
                </a:ext>
              </a:extLst>
            </p:cNvPr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>
              <a:extLst>
                <a:ext uri="{FF2B5EF4-FFF2-40B4-BE49-F238E27FC236}">
                  <a16:creationId xmlns:a16="http://schemas.microsoft.com/office/drawing/2014/main" id="{5E6904B5-4153-E38D-A36B-B7BABDF1095F}"/>
                </a:ext>
              </a:extLst>
            </p:cNvPr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>
              <a:extLst>
                <a:ext uri="{FF2B5EF4-FFF2-40B4-BE49-F238E27FC236}">
                  <a16:creationId xmlns:a16="http://schemas.microsoft.com/office/drawing/2014/main" id="{B8BFAA66-770F-3B5B-0870-E71BCA70D68E}"/>
                </a:ext>
              </a:extLst>
            </p:cNvPr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>
              <a:extLst>
                <a:ext uri="{FF2B5EF4-FFF2-40B4-BE49-F238E27FC236}">
                  <a16:creationId xmlns:a16="http://schemas.microsoft.com/office/drawing/2014/main" id="{233CC5F2-8952-451C-D9EF-B8A54CF5B485}"/>
                </a:ext>
              </a:extLst>
            </p:cNvPr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2">
              <a:extLst>
                <a:ext uri="{FF2B5EF4-FFF2-40B4-BE49-F238E27FC236}">
                  <a16:creationId xmlns:a16="http://schemas.microsoft.com/office/drawing/2014/main" id="{4BD8A275-D43F-B5FE-786A-AA2C791C0CEF}"/>
                </a:ext>
              </a:extLst>
            </p:cNvPr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>
              <a:extLst>
                <a:ext uri="{FF2B5EF4-FFF2-40B4-BE49-F238E27FC236}">
                  <a16:creationId xmlns:a16="http://schemas.microsoft.com/office/drawing/2014/main" id="{7A28D43E-82D0-458E-952E-F583366A241A}"/>
                </a:ext>
              </a:extLst>
            </p:cNvPr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>
              <a:extLst>
                <a:ext uri="{FF2B5EF4-FFF2-40B4-BE49-F238E27FC236}">
                  <a16:creationId xmlns:a16="http://schemas.microsoft.com/office/drawing/2014/main" id="{0E58BE8F-ECE3-EDC3-2D49-8B192487AA7A}"/>
                </a:ext>
              </a:extLst>
            </p:cNvPr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>
              <a:extLst>
                <a:ext uri="{FF2B5EF4-FFF2-40B4-BE49-F238E27FC236}">
                  <a16:creationId xmlns:a16="http://schemas.microsoft.com/office/drawing/2014/main" id="{09C99991-34ED-0777-1864-9A23B858DAC2}"/>
                </a:ext>
              </a:extLst>
            </p:cNvPr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>
              <a:extLst>
                <a:ext uri="{FF2B5EF4-FFF2-40B4-BE49-F238E27FC236}">
                  <a16:creationId xmlns:a16="http://schemas.microsoft.com/office/drawing/2014/main" id="{AB5B2D02-C0F7-1B69-967D-19F387D96B82}"/>
                </a:ext>
              </a:extLst>
            </p:cNvPr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>
              <a:extLst>
                <a:ext uri="{FF2B5EF4-FFF2-40B4-BE49-F238E27FC236}">
                  <a16:creationId xmlns:a16="http://schemas.microsoft.com/office/drawing/2014/main" id="{24B66497-FBE2-3205-8F97-28AE1108E824}"/>
                </a:ext>
              </a:extLst>
            </p:cNvPr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>
              <a:extLst>
                <a:ext uri="{FF2B5EF4-FFF2-40B4-BE49-F238E27FC236}">
                  <a16:creationId xmlns:a16="http://schemas.microsoft.com/office/drawing/2014/main" id="{8DDA6326-3F86-2F50-ADB0-2D568AEF7BEE}"/>
                </a:ext>
              </a:extLst>
            </p:cNvPr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29B2DC-4C60-E9E9-B265-68937D901470}"/>
              </a:ext>
            </a:extLst>
          </p:cNvPr>
          <p:cNvSpPr txBox="1"/>
          <p:nvPr/>
        </p:nvSpPr>
        <p:spPr>
          <a:xfrm>
            <a:off x="170872" y="488141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</a:t>
            </a:r>
          </a:p>
        </p:txBody>
      </p:sp>
      <p:pic>
        <p:nvPicPr>
          <p:cNvPr id="16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07092291-2272-B74E-ADDD-36C4A69E2E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005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>
          <a:extLst>
            <a:ext uri="{FF2B5EF4-FFF2-40B4-BE49-F238E27FC236}">
              <a16:creationId xmlns:a16="http://schemas.microsoft.com/office/drawing/2014/main" id="{F2C73F0E-8ED1-5292-EE5B-780F0C9EC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>
            <a:extLst>
              <a:ext uri="{FF2B5EF4-FFF2-40B4-BE49-F238E27FC236}">
                <a16:creationId xmlns:a16="http://schemas.microsoft.com/office/drawing/2014/main" id="{BA4BAE08-3295-8B50-CC8A-45261D94A3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Защита от </a:t>
            </a:r>
            <a:r>
              <a:rPr lang="en-US" sz="3200" dirty="0"/>
              <a:t>Cross-Site Scripting</a:t>
            </a:r>
          </a:p>
        </p:txBody>
      </p:sp>
      <p:sp>
        <p:nvSpPr>
          <p:cNvPr id="473" name="Google Shape;473;p34">
            <a:extLst>
              <a:ext uri="{FF2B5EF4-FFF2-40B4-BE49-F238E27FC236}">
                <a16:creationId xmlns:a16="http://schemas.microsoft.com/office/drawing/2014/main" id="{28562337-2302-94AE-D8EE-D413C0BA02C3}"/>
              </a:ext>
            </a:extLst>
          </p:cNvPr>
          <p:cNvSpPr/>
          <p:nvPr/>
        </p:nvSpPr>
        <p:spPr>
          <a:xfrm rot="5400000">
            <a:off x="7853191" y="5221146"/>
            <a:ext cx="112908" cy="112822"/>
          </a:xfrm>
          <a:custGeom>
            <a:avLst/>
            <a:gdLst/>
            <a:ahLst/>
            <a:cxnLst/>
            <a:rect l="l" t="t" r="r" b="b"/>
            <a:pathLst>
              <a:path w="3566" h="3563" extrusionOk="0">
                <a:moveTo>
                  <a:pt x="1785" y="0"/>
                </a:moveTo>
                <a:lnTo>
                  <a:pt x="1" y="1783"/>
                </a:lnTo>
                <a:lnTo>
                  <a:pt x="1785" y="3563"/>
                </a:lnTo>
                <a:lnTo>
                  <a:pt x="3566" y="1783"/>
                </a:lnTo>
                <a:lnTo>
                  <a:pt x="17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3ECE13-75B8-F26F-08E9-80D9DFD4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86" y="1199194"/>
            <a:ext cx="7387628" cy="3329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70DD2-5C1C-678E-C4E0-DEAFC6F0B31F}"/>
              </a:ext>
            </a:extLst>
          </p:cNvPr>
          <p:cNvSpPr txBox="1"/>
          <p:nvPr/>
        </p:nvSpPr>
        <p:spPr>
          <a:xfrm>
            <a:off x="106218" y="483572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DCF08BEC-61B8-ED87-5AB9-9FBC02BB70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6973" y="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819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F2122414-347E-A34A-F7BD-384CCE514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>
            <a:extLst>
              <a:ext uri="{FF2B5EF4-FFF2-40B4-BE49-F238E27FC236}">
                <a16:creationId xmlns:a16="http://schemas.microsoft.com/office/drawing/2014/main" id="{B5060F32-0643-F0CE-9F06-F69735E09B42}"/>
              </a:ext>
            </a:extLst>
          </p:cNvPr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>
            <a:extLst>
              <a:ext uri="{FF2B5EF4-FFF2-40B4-BE49-F238E27FC236}">
                <a16:creationId xmlns:a16="http://schemas.microsoft.com/office/drawing/2014/main" id="{08AEB99F-924B-63A0-E405-B68CDB5E53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6475" y="3174395"/>
            <a:ext cx="3898200" cy="15785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Брутфорс</a:t>
            </a:r>
            <a:r>
              <a:rPr lang="ru-RU" dirty="0"/>
              <a:t>-атаки направлены на подбор паролей путём многократного ввода различных комбинаций. </a:t>
            </a:r>
            <a:r>
              <a:rPr lang="ru-RU" dirty="0" err="1"/>
              <a:t>Django</a:t>
            </a:r>
            <a:r>
              <a:rPr lang="ru-RU" dirty="0"/>
              <a:t> предоставляет встроенные и сторонние механизмы защиты.</a:t>
            </a:r>
            <a:endParaRPr lang="en-US" dirty="0"/>
          </a:p>
        </p:txBody>
      </p:sp>
      <p:sp>
        <p:nvSpPr>
          <p:cNvPr id="436" name="Google Shape;436;p32">
            <a:extLst>
              <a:ext uri="{FF2B5EF4-FFF2-40B4-BE49-F238E27FC236}">
                <a16:creationId xmlns:a16="http://schemas.microsoft.com/office/drawing/2014/main" id="{BA2173EB-EAC2-BF81-D673-877EEB0AB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6474" y="1914400"/>
            <a:ext cx="4573257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Доступные формы информации</a:t>
            </a:r>
          </a:p>
        </p:txBody>
      </p:sp>
      <p:sp>
        <p:nvSpPr>
          <p:cNvPr id="437" name="Google Shape;437;p32">
            <a:extLst>
              <a:ext uri="{FF2B5EF4-FFF2-40B4-BE49-F238E27FC236}">
                <a16:creationId xmlns:a16="http://schemas.microsoft.com/office/drawing/2014/main" id="{704809B4-FB7D-EAD6-F2C0-C043097D09B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2" name="Google Shape;552;p37">
            <a:extLst>
              <a:ext uri="{FF2B5EF4-FFF2-40B4-BE49-F238E27FC236}">
                <a16:creationId xmlns:a16="http://schemas.microsoft.com/office/drawing/2014/main" id="{B42F1A05-AFAE-8660-B4A0-22C0503AB967}"/>
              </a:ext>
            </a:extLst>
          </p:cNvPr>
          <p:cNvSpPr/>
          <p:nvPr/>
        </p:nvSpPr>
        <p:spPr>
          <a:xfrm>
            <a:off x="5779938" y="181650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53;p37">
            <a:extLst>
              <a:ext uri="{FF2B5EF4-FFF2-40B4-BE49-F238E27FC236}">
                <a16:creationId xmlns:a16="http://schemas.microsoft.com/office/drawing/2014/main" id="{E7D47AC3-80F3-12DD-B7A4-F5232534B5FD}"/>
              </a:ext>
            </a:extLst>
          </p:cNvPr>
          <p:cNvSpPr/>
          <p:nvPr/>
        </p:nvSpPr>
        <p:spPr>
          <a:xfrm>
            <a:off x="5779860" y="316222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54;p37">
            <a:extLst>
              <a:ext uri="{FF2B5EF4-FFF2-40B4-BE49-F238E27FC236}">
                <a16:creationId xmlns:a16="http://schemas.microsoft.com/office/drawing/2014/main" id="{89CBD0A4-C655-F3DA-4B08-E821B4DC11C3}"/>
              </a:ext>
            </a:extLst>
          </p:cNvPr>
          <p:cNvSpPr/>
          <p:nvPr/>
        </p:nvSpPr>
        <p:spPr>
          <a:xfrm>
            <a:off x="5854038" y="191064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555;p37">
            <a:extLst>
              <a:ext uri="{FF2B5EF4-FFF2-40B4-BE49-F238E27FC236}">
                <a16:creationId xmlns:a16="http://schemas.microsoft.com/office/drawing/2014/main" id="{BB77617D-AAED-9A4D-99DB-9C244D5B6625}"/>
              </a:ext>
            </a:extLst>
          </p:cNvPr>
          <p:cNvSpPr/>
          <p:nvPr/>
        </p:nvSpPr>
        <p:spPr>
          <a:xfrm>
            <a:off x="6501677" y="388038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56;p37">
            <a:extLst>
              <a:ext uri="{FF2B5EF4-FFF2-40B4-BE49-F238E27FC236}">
                <a16:creationId xmlns:a16="http://schemas.microsoft.com/office/drawing/2014/main" id="{B4145917-42B9-9B10-0507-F604B02C3FED}"/>
              </a:ext>
            </a:extLst>
          </p:cNvPr>
          <p:cNvSpPr/>
          <p:nvPr/>
        </p:nvSpPr>
        <p:spPr>
          <a:xfrm>
            <a:off x="6683531" y="360898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7;p37">
            <a:extLst>
              <a:ext uri="{FF2B5EF4-FFF2-40B4-BE49-F238E27FC236}">
                <a16:creationId xmlns:a16="http://schemas.microsoft.com/office/drawing/2014/main" id="{BDFB5A35-324B-69B5-A7E5-F57F383D921A}"/>
              </a:ext>
            </a:extLst>
          </p:cNvPr>
          <p:cNvSpPr/>
          <p:nvPr/>
        </p:nvSpPr>
        <p:spPr>
          <a:xfrm>
            <a:off x="6683531" y="360898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58;p37">
            <a:extLst>
              <a:ext uri="{FF2B5EF4-FFF2-40B4-BE49-F238E27FC236}">
                <a16:creationId xmlns:a16="http://schemas.microsoft.com/office/drawing/2014/main" id="{7ECBE9F7-A831-5B61-BFD0-9E15D9E393E0}"/>
              </a:ext>
            </a:extLst>
          </p:cNvPr>
          <p:cNvSpPr/>
          <p:nvPr/>
        </p:nvSpPr>
        <p:spPr>
          <a:xfrm>
            <a:off x="5311717" y="394711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64;p37">
            <a:extLst>
              <a:ext uri="{FF2B5EF4-FFF2-40B4-BE49-F238E27FC236}">
                <a16:creationId xmlns:a16="http://schemas.microsoft.com/office/drawing/2014/main" id="{4FB7D883-3530-AD3C-3D54-A8341EC69027}"/>
              </a:ext>
            </a:extLst>
          </p:cNvPr>
          <p:cNvGrpSpPr/>
          <p:nvPr/>
        </p:nvGrpSpPr>
        <p:grpSpPr>
          <a:xfrm>
            <a:off x="5543268" y="2477074"/>
            <a:ext cx="1088464" cy="1046630"/>
            <a:chOff x="5003132" y="3001300"/>
            <a:chExt cx="1243959" cy="1196148"/>
          </a:xfrm>
        </p:grpSpPr>
        <p:sp>
          <p:nvSpPr>
            <p:cNvPr id="10" name="Google Shape;565;p37">
              <a:extLst>
                <a:ext uri="{FF2B5EF4-FFF2-40B4-BE49-F238E27FC236}">
                  <a16:creationId xmlns:a16="http://schemas.microsoft.com/office/drawing/2014/main" id="{1FD781EE-C8AC-B8FB-45B4-2B483FC1BC60}"/>
                </a:ext>
              </a:extLst>
            </p:cNvPr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6;p37">
              <a:extLst>
                <a:ext uri="{FF2B5EF4-FFF2-40B4-BE49-F238E27FC236}">
                  <a16:creationId xmlns:a16="http://schemas.microsoft.com/office/drawing/2014/main" id="{0978980D-E28D-FAE5-9FA7-94A70B8B075D}"/>
                </a:ext>
              </a:extLst>
            </p:cNvPr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7;p37">
              <a:extLst>
                <a:ext uri="{FF2B5EF4-FFF2-40B4-BE49-F238E27FC236}">
                  <a16:creationId xmlns:a16="http://schemas.microsoft.com/office/drawing/2014/main" id="{0956A50F-D682-9FD0-2D4C-E9DFA5DA851D}"/>
                </a:ext>
              </a:extLst>
            </p:cNvPr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8;p37">
              <a:extLst>
                <a:ext uri="{FF2B5EF4-FFF2-40B4-BE49-F238E27FC236}">
                  <a16:creationId xmlns:a16="http://schemas.microsoft.com/office/drawing/2014/main" id="{7C05C340-D84F-7F13-9E2B-E22AB22EB767}"/>
                </a:ext>
              </a:extLst>
            </p:cNvPr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9;p37">
              <a:extLst>
                <a:ext uri="{FF2B5EF4-FFF2-40B4-BE49-F238E27FC236}">
                  <a16:creationId xmlns:a16="http://schemas.microsoft.com/office/drawing/2014/main" id="{E3A6159D-E109-179F-829D-A7FAE2CBF061}"/>
                </a:ext>
              </a:extLst>
            </p:cNvPr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2">
            <a:extLst>
              <a:ext uri="{FF2B5EF4-FFF2-40B4-BE49-F238E27FC236}">
                <a16:creationId xmlns:a16="http://schemas.microsoft.com/office/drawing/2014/main" id="{728D5264-09A8-3438-D93A-341AD14EFE2E}"/>
              </a:ext>
            </a:extLst>
          </p:cNvPr>
          <p:cNvGrpSpPr/>
          <p:nvPr/>
        </p:nvGrpSpPr>
        <p:grpSpPr>
          <a:xfrm>
            <a:off x="7825244" y="2016881"/>
            <a:ext cx="1149220" cy="1768009"/>
            <a:chOff x="5965776" y="995687"/>
            <a:chExt cx="2048907" cy="3152125"/>
          </a:xfrm>
        </p:grpSpPr>
        <p:sp>
          <p:nvSpPr>
            <p:cNvPr id="439" name="Google Shape;439;p32">
              <a:extLst>
                <a:ext uri="{FF2B5EF4-FFF2-40B4-BE49-F238E27FC236}">
                  <a16:creationId xmlns:a16="http://schemas.microsoft.com/office/drawing/2014/main" id="{DA3CBAC9-2F26-338A-0AAE-A2F926406C88}"/>
                </a:ext>
              </a:extLst>
            </p:cNvPr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2">
              <a:extLst>
                <a:ext uri="{FF2B5EF4-FFF2-40B4-BE49-F238E27FC236}">
                  <a16:creationId xmlns:a16="http://schemas.microsoft.com/office/drawing/2014/main" id="{F6FD9BD9-DC92-7821-CC47-78CDC84C5F3D}"/>
                </a:ext>
              </a:extLst>
            </p:cNvPr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2">
              <a:extLst>
                <a:ext uri="{FF2B5EF4-FFF2-40B4-BE49-F238E27FC236}">
                  <a16:creationId xmlns:a16="http://schemas.microsoft.com/office/drawing/2014/main" id="{E6DA04E1-5EBB-F86C-ACAF-0DE988F97E98}"/>
                </a:ext>
              </a:extLst>
            </p:cNvPr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>
              <a:extLst>
                <a:ext uri="{FF2B5EF4-FFF2-40B4-BE49-F238E27FC236}">
                  <a16:creationId xmlns:a16="http://schemas.microsoft.com/office/drawing/2014/main" id="{8FF4CC55-E47C-5D83-E298-F16867587D3A}"/>
                </a:ext>
              </a:extLst>
            </p:cNvPr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>
              <a:extLst>
                <a:ext uri="{FF2B5EF4-FFF2-40B4-BE49-F238E27FC236}">
                  <a16:creationId xmlns:a16="http://schemas.microsoft.com/office/drawing/2014/main" id="{49EDC45A-1E38-AF60-AF4A-A50984E6D43C}"/>
                </a:ext>
              </a:extLst>
            </p:cNvPr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>
              <a:extLst>
                <a:ext uri="{FF2B5EF4-FFF2-40B4-BE49-F238E27FC236}">
                  <a16:creationId xmlns:a16="http://schemas.microsoft.com/office/drawing/2014/main" id="{E57AEE02-BDE0-EEC4-6964-9299151A204C}"/>
                </a:ext>
              </a:extLst>
            </p:cNvPr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>
              <a:extLst>
                <a:ext uri="{FF2B5EF4-FFF2-40B4-BE49-F238E27FC236}">
                  <a16:creationId xmlns:a16="http://schemas.microsoft.com/office/drawing/2014/main" id="{992C0C92-B2D8-3D8B-03BA-B567750638C8}"/>
                </a:ext>
              </a:extLst>
            </p:cNvPr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>
              <a:extLst>
                <a:ext uri="{FF2B5EF4-FFF2-40B4-BE49-F238E27FC236}">
                  <a16:creationId xmlns:a16="http://schemas.microsoft.com/office/drawing/2014/main" id="{3F0B58FE-8ACF-B6EA-FBC2-770DB2F11A09}"/>
                </a:ext>
              </a:extLst>
            </p:cNvPr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>
              <a:extLst>
                <a:ext uri="{FF2B5EF4-FFF2-40B4-BE49-F238E27FC236}">
                  <a16:creationId xmlns:a16="http://schemas.microsoft.com/office/drawing/2014/main" id="{B6C91EB0-06A5-4106-C9E6-CC724FBB4610}"/>
                </a:ext>
              </a:extLst>
            </p:cNvPr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>
              <a:extLst>
                <a:ext uri="{FF2B5EF4-FFF2-40B4-BE49-F238E27FC236}">
                  <a16:creationId xmlns:a16="http://schemas.microsoft.com/office/drawing/2014/main" id="{596D52E8-BED0-DA85-6499-F9DE9B99B6D3}"/>
                </a:ext>
              </a:extLst>
            </p:cNvPr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>
              <a:extLst>
                <a:ext uri="{FF2B5EF4-FFF2-40B4-BE49-F238E27FC236}">
                  <a16:creationId xmlns:a16="http://schemas.microsoft.com/office/drawing/2014/main" id="{F7BF7665-7B05-4C52-3DC5-D2828E5588C0}"/>
                </a:ext>
              </a:extLst>
            </p:cNvPr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2">
              <a:extLst>
                <a:ext uri="{FF2B5EF4-FFF2-40B4-BE49-F238E27FC236}">
                  <a16:creationId xmlns:a16="http://schemas.microsoft.com/office/drawing/2014/main" id="{8F642DA2-110D-094D-653B-FFB3506466D1}"/>
                </a:ext>
              </a:extLst>
            </p:cNvPr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>
              <a:extLst>
                <a:ext uri="{FF2B5EF4-FFF2-40B4-BE49-F238E27FC236}">
                  <a16:creationId xmlns:a16="http://schemas.microsoft.com/office/drawing/2014/main" id="{79A6B223-4A11-D41B-59B3-7C6A1084280A}"/>
                </a:ext>
              </a:extLst>
            </p:cNvPr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>
              <a:extLst>
                <a:ext uri="{FF2B5EF4-FFF2-40B4-BE49-F238E27FC236}">
                  <a16:creationId xmlns:a16="http://schemas.microsoft.com/office/drawing/2014/main" id="{F064055B-FEF6-03A6-BFB6-BE447394230A}"/>
                </a:ext>
              </a:extLst>
            </p:cNvPr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>
              <a:extLst>
                <a:ext uri="{FF2B5EF4-FFF2-40B4-BE49-F238E27FC236}">
                  <a16:creationId xmlns:a16="http://schemas.microsoft.com/office/drawing/2014/main" id="{6BDFCC2B-4BB8-A8DE-06F5-47E68B14EF87}"/>
                </a:ext>
              </a:extLst>
            </p:cNvPr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>
              <a:extLst>
                <a:ext uri="{FF2B5EF4-FFF2-40B4-BE49-F238E27FC236}">
                  <a16:creationId xmlns:a16="http://schemas.microsoft.com/office/drawing/2014/main" id="{66DD2248-C985-2731-E7E3-E55591FAC482}"/>
                </a:ext>
              </a:extLst>
            </p:cNvPr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>
              <a:extLst>
                <a:ext uri="{FF2B5EF4-FFF2-40B4-BE49-F238E27FC236}">
                  <a16:creationId xmlns:a16="http://schemas.microsoft.com/office/drawing/2014/main" id="{E6A929D8-A20E-F20E-EAAA-ABDE28EC41FA}"/>
                </a:ext>
              </a:extLst>
            </p:cNvPr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>
              <a:extLst>
                <a:ext uri="{FF2B5EF4-FFF2-40B4-BE49-F238E27FC236}">
                  <a16:creationId xmlns:a16="http://schemas.microsoft.com/office/drawing/2014/main" id="{3C417320-CEF3-72ED-7EF6-89DABEA33A6A}"/>
                </a:ext>
              </a:extLst>
            </p:cNvPr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5CD040-BCDC-B768-D3BB-48B759018023}"/>
              </a:ext>
            </a:extLst>
          </p:cNvPr>
          <p:cNvSpPr txBox="1"/>
          <p:nvPr/>
        </p:nvSpPr>
        <p:spPr>
          <a:xfrm>
            <a:off x="147782" y="486227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endParaRPr lang="LID4096" dirty="0"/>
          </a:p>
        </p:txBody>
      </p:sp>
      <p:pic>
        <p:nvPicPr>
          <p:cNvPr id="16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9D078F1B-5B87-B6C2-C54D-A8EE0E9131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73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>
          <a:extLst>
            <a:ext uri="{FF2B5EF4-FFF2-40B4-BE49-F238E27FC236}">
              <a16:creationId xmlns:a16="http://schemas.microsoft.com/office/drawing/2014/main" id="{934A1173-3AB4-DF34-95B8-F9E42C93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>
            <a:extLst>
              <a:ext uri="{FF2B5EF4-FFF2-40B4-BE49-F238E27FC236}">
                <a16:creationId xmlns:a16="http://schemas.microsoft.com/office/drawing/2014/main" id="{0DBCC9C1-8A26-B9E4-9370-D63D314AA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Защита от </a:t>
            </a:r>
            <a:r>
              <a:rPr lang="en-US" sz="3200" dirty="0"/>
              <a:t>brute-force </a:t>
            </a:r>
          </a:p>
        </p:txBody>
      </p:sp>
      <p:sp>
        <p:nvSpPr>
          <p:cNvPr id="473" name="Google Shape;473;p34">
            <a:extLst>
              <a:ext uri="{FF2B5EF4-FFF2-40B4-BE49-F238E27FC236}">
                <a16:creationId xmlns:a16="http://schemas.microsoft.com/office/drawing/2014/main" id="{7FC210C7-AA26-5CB3-D58E-6AEBFA1CBAB0}"/>
              </a:ext>
            </a:extLst>
          </p:cNvPr>
          <p:cNvSpPr/>
          <p:nvPr/>
        </p:nvSpPr>
        <p:spPr>
          <a:xfrm rot="5400000">
            <a:off x="7853191" y="5221146"/>
            <a:ext cx="112908" cy="112822"/>
          </a:xfrm>
          <a:custGeom>
            <a:avLst/>
            <a:gdLst/>
            <a:ahLst/>
            <a:cxnLst/>
            <a:rect l="l" t="t" r="r" b="b"/>
            <a:pathLst>
              <a:path w="3566" h="3563" extrusionOk="0">
                <a:moveTo>
                  <a:pt x="1785" y="0"/>
                </a:moveTo>
                <a:lnTo>
                  <a:pt x="1" y="1783"/>
                </a:lnTo>
                <a:lnTo>
                  <a:pt x="1785" y="3563"/>
                </a:lnTo>
                <a:lnTo>
                  <a:pt x="3566" y="1783"/>
                </a:lnTo>
                <a:lnTo>
                  <a:pt x="17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D5FF9F-A95B-E592-6CBB-96C73F86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7" y="1259105"/>
            <a:ext cx="7818225" cy="33033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A9EB3-E4C9-5719-1DB7-E10537912057}"/>
              </a:ext>
            </a:extLst>
          </p:cNvPr>
          <p:cNvSpPr txBox="1"/>
          <p:nvPr/>
        </p:nvSpPr>
        <p:spPr>
          <a:xfrm>
            <a:off x="50800" y="470592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3E8DC70-01B4-4712-C55E-C0883D3D8A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398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Расширение </a:t>
            </a:r>
            <a:r>
              <a:rPr lang="ru-RU" dirty="0" err="1"/>
              <a:t>django.contrib.auth</a:t>
            </a:r>
            <a:endParaRPr dirty="0"/>
          </a:p>
        </p:txBody>
      </p:sp>
      <p:sp>
        <p:nvSpPr>
          <p:cNvPr id="530" name="Google Shape;530;p36"/>
          <p:cNvSpPr/>
          <p:nvPr/>
        </p:nvSpPr>
        <p:spPr>
          <a:xfrm>
            <a:off x="1820788" y="1416080"/>
            <a:ext cx="345375" cy="345225"/>
          </a:xfrm>
          <a:custGeom>
            <a:avLst/>
            <a:gdLst/>
            <a:ahLst/>
            <a:cxnLst/>
            <a:rect l="l" t="t" r="r" b="b"/>
            <a:pathLst>
              <a:path w="13815" h="13809" extrusionOk="0">
                <a:moveTo>
                  <a:pt x="8318" y="1167"/>
                </a:moveTo>
                <a:lnTo>
                  <a:pt x="8318" y="1167"/>
                </a:lnTo>
                <a:cubicBezTo>
                  <a:pt x="9036" y="1443"/>
                  <a:pt x="9692" y="1864"/>
                  <a:pt x="10249" y="2426"/>
                </a:cubicBezTo>
                <a:cubicBezTo>
                  <a:pt x="10431" y="2609"/>
                  <a:pt x="10603" y="2796"/>
                  <a:pt x="10749" y="2999"/>
                </a:cubicBezTo>
                <a:lnTo>
                  <a:pt x="9224" y="2999"/>
                </a:lnTo>
                <a:cubicBezTo>
                  <a:pt x="9104" y="2624"/>
                  <a:pt x="8963" y="2276"/>
                  <a:pt x="8797" y="1958"/>
                </a:cubicBezTo>
                <a:cubicBezTo>
                  <a:pt x="8651" y="1667"/>
                  <a:pt x="8495" y="1396"/>
                  <a:pt x="8318" y="1167"/>
                </a:cubicBezTo>
                <a:close/>
                <a:moveTo>
                  <a:pt x="4357" y="1177"/>
                </a:moveTo>
                <a:cubicBezTo>
                  <a:pt x="4185" y="1406"/>
                  <a:pt x="4024" y="1672"/>
                  <a:pt x="3883" y="1963"/>
                </a:cubicBezTo>
                <a:cubicBezTo>
                  <a:pt x="3717" y="2281"/>
                  <a:pt x="3581" y="2635"/>
                  <a:pt x="3456" y="3004"/>
                </a:cubicBezTo>
                <a:lnTo>
                  <a:pt x="1931" y="3004"/>
                </a:lnTo>
                <a:cubicBezTo>
                  <a:pt x="2545" y="2192"/>
                  <a:pt x="3389" y="1547"/>
                  <a:pt x="4357" y="1177"/>
                </a:cubicBezTo>
                <a:close/>
                <a:moveTo>
                  <a:pt x="5939" y="886"/>
                </a:moveTo>
                <a:lnTo>
                  <a:pt x="5939" y="3004"/>
                </a:lnTo>
                <a:lnTo>
                  <a:pt x="4315" y="3004"/>
                </a:lnTo>
                <a:cubicBezTo>
                  <a:pt x="4404" y="2765"/>
                  <a:pt x="4497" y="2536"/>
                  <a:pt x="4612" y="2322"/>
                </a:cubicBezTo>
                <a:cubicBezTo>
                  <a:pt x="4981" y="1568"/>
                  <a:pt x="5450" y="1068"/>
                  <a:pt x="5939" y="886"/>
                </a:cubicBezTo>
                <a:close/>
                <a:moveTo>
                  <a:pt x="6751" y="888"/>
                </a:moveTo>
                <a:cubicBezTo>
                  <a:pt x="7233" y="1072"/>
                  <a:pt x="7700" y="1570"/>
                  <a:pt x="8078" y="2322"/>
                </a:cubicBezTo>
                <a:cubicBezTo>
                  <a:pt x="8183" y="2536"/>
                  <a:pt x="8276" y="2765"/>
                  <a:pt x="8370" y="3004"/>
                </a:cubicBezTo>
                <a:lnTo>
                  <a:pt x="6751" y="3004"/>
                </a:lnTo>
                <a:lnTo>
                  <a:pt x="6751" y="888"/>
                </a:lnTo>
                <a:close/>
                <a:moveTo>
                  <a:pt x="3238" y="3811"/>
                </a:moveTo>
                <a:cubicBezTo>
                  <a:pt x="3087" y="4477"/>
                  <a:pt x="2998" y="5190"/>
                  <a:pt x="2972" y="5935"/>
                </a:cubicBezTo>
                <a:lnTo>
                  <a:pt x="823" y="5935"/>
                </a:lnTo>
                <a:cubicBezTo>
                  <a:pt x="880" y="5170"/>
                  <a:pt x="1088" y="4456"/>
                  <a:pt x="1421" y="3811"/>
                </a:cubicBezTo>
                <a:close/>
                <a:moveTo>
                  <a:pt x="5939" y="3811"/>
                </a:moveTo>
                <a:lnTo>
                  <a:pt x="5939" y="5935"/>
                </a:lnTo>
                <a:lnTo>
                  <a:pt x="3784" y="5935"/>
                </a:lnTo>
                <a:cubicBezTo>
                  <a:pt x="3810" y="5185"/>
                  <a:pt x="3909" y="4467"/>
                  <a:pt x="4071" y="3811"/>
                </a:cubicBezTo>
                <a:close/>
                <a:moveTo>
                  <a:pt x="8609" y="3811"/>
                </a:moveTo>
                <a:cubicBezTo>
                  <a:pt x="8776" y="4467"/>
                  <a:pt x="8870" y="5185"/>
                  <a:pt x="8896" y="5935"/>
                </a:cubicBezTo>
                <a:lnTo>
                  <a:pt x="6746" y="5935"/>
                </a:lnTo>
                <a:lnTo>
                  <a:pt x="6746" y="3811"/>
                </a:lnTo>
                <a:close/>
                <a:moveTo>
                  <a:pt x="11259" y="3811"/>
                </a:moveTo>
                <a:cubicBezTo>
                  <a:pt x="11597" y="4467"/>
                  <a:pt x="11800" y="5185"/>
                  <a:pt x="11852" y="5935"/>
                </a:cubicBezTo>
                <a:lnTo>
                  <a:pt x="9702" y="5935"/>
                </a:lnTo>
                <a:cubicBezTo>
                  <a:pt x="9676" y="5190"/>
                  <a:pt x="9593" y="4477"/>
                  <a:pt x="9437" y="3811"/>
                </a:cubicBezTo>
                <a:close/>
                <a:moveTo>
                  <a:pt x="11857" y="6742"/>
                </a:moveTo>
                <a:cubicBezTo>
                  <a:pt x="11852" y="6872"/>
                  <a:pt x="11831" y="6991"/>
                  <a:pt x="11821" y="7121"/>
                </a:cubicBezTo>
                <a:cubicBezTo>
                  <a:pt x="11546" y="7085"/>
                  <a:pt x="11272" y="7067"/>
                  <a:pt x="10998" y="7067"/>
                </a:cubicBezTo>
                <a:cubicBezTo>
                  <a:pt x="10560" y="7067"/>
                  <a:pt x="10122" y="7114"/>
                  <a:pt x="9687" y="7210"/>
                </a:cubicBezTo>
                <a:cubicBezTo>
                  <a:pt x="9697" y="7054"/>
                  <a:pt x="9702" y="6898"/>
                  <a:pt x="9713" y="6742"/>
                </a:cubicBezTo>
                <a:close/>
                <a:moveTo>
                  <a:pt x="2972" y="6747"/>
                </a:moveTo>
                <a:cubicBezTo>
                  <a:pt x="2998" y="7512"/>
                  <a:pt x="3092" y="8256"/>
                  <a:pt x="3248" y="8938"/>
                </a:cubicBezTo>
                <a:lnTo>
                  <a:pt x="1452" y="8938"/>
                </a:lnTo>
                <a:cubicBezTo>
                  <a:pt x="1098" y="8261"/>
                  <a:pt x="875" y="7522"/>
                  <a:pt x="823" y="6747"/>
                </a:cubicBezTo>
                <a:close/>
                <a:moveTo>
                  <a:pt x="5934" y="6747"/>
                </a:moveTo>
                <a:lnTo>
                  <a:pt x="5934" y="8938"/>
                </a:lnTo>
                <a:lnTo>
                  <a:pt x="4091" y="8938"/>
                </a:lnTo>
                <a:cubicBezTo>
                  <a:pt x="3914" y="8261"/>
                  <a:pt x="3810" y="7522"/>
                  <a:pt x="3784" y="6747"/>
                </a:cubicBezTo>
                <a:close/>
                <a:moveTo>
                  <a:pt x="8890" y="6747"/>
                </a:moveTo>
                <a:cubicBezTo>
                  <a:pt x="8885" y="6981"/>
                  <a:pt x="8870" y="7220"/>
                  <a:pt x="8844" y="7455"/>
                </a:cubicBezTo>
                <a:cubicBezTo>
                  <a:pt x="8687" y="7512"/>
                  <a:pt x="8542" y="7574"/>
                  <a:pt x="8386" y="7642"/>
                </a:cubicBezTo>
                <a:cubicBezTo>
                  <a:pt x="8240" y="7710"/>
                  <a:pt x="8141" y="7850"/>
                  <a:pt x="8141" y="8017"/>
                </a:cubicBezTo>
                <a:lnTo>
                  <a:pt x="8141" y="8938"/>
                </a:lnTo>
                <a:lnTo>
                  <a:pt x="6736" y="8938"/>
                </a:lnTo>
                <a:lnTo>
                  <a:pt x="6736" y="6747"/>
                </a:lnTo>
                <a:close/>
                <a:moveTo>
                  <a:pt x="11837" y="9462"/>
                </a:moveTo>
                <a:cubicBezTo>
                  <a:pt x="11732" y="9462"/>
                  <a:pt x="11628" y="9503"/>
                  <a:pt x="11550" y="9584"/>
                </a:cubicBezTo>
                <a:lnTo>
                  <a:pt x="10691" y="10442"/>
                </a:lnTo>
                <a:lnTo>
                  <a:pt x="10405" y="10156"/>
                </a:lnTo>
                <a:cubicBezTo>
                  <a:pt x="10327" y="10078"/>
                  <a:pt x="10223" y="10039"/>
                  <a:pt x="10119" y="10039"/>
                </a:cubicBezTo>
                <a:cubicBezTo>
                  <a:pt x="10015" y="10039"/>
                  <a:pt x="9911" y="10078"/>
                  <a:pt x="9833" y="10156"/>
                </a:cubicBezTo>
                <a:cubicBezTo>
                  <a:pt x="9676" y="10312"/>
                  <a:pt x="9676" y="10572"/>
                  <a:pt x="9833" y="10729"/>
                </a:cubicBezTo>
                <a:lnTo>
                  <a:pt x="10405" y="11301"/>
                </a:lnTo>
                <a:cubicBezTo>
                  <a:pt x="10483" y="11379"/>
                  <a:pt x="10587" y="11416"/>
                  <a:pt x="10691" y="11416"/>
                </a:cubicBezTo>
                <a:cubicBezTo>
                  <a:pt x="10796" y="11416"/>
                  <a:pt x="10900" y="11379"/>
                  <a:pt x="10978" y="11301"/>
                </a:cubicBezTo>
                <a:lnTo>
                  <a:pt x="12123" y="10156"/>
                </a:lnTo>
                <a:cubicBezTo>
                  <a:pt x="12279" y="10000"/>
                  <a:pt x="12279" y="9740"/>
                  <a:pt x="12123" y="9584"/>
                </a:cubicBezTo>
                <a:cubicBezTo>
                  <a:pt x="12045" y="9503"/>
                  <a:pt x="11941" y="9462"/>
                  <a:pt x="11837" y="9462"/>
                </a:cubicBezTo>
                <a:close/>
                <a:moveTo>
                  <a:pt x="3482" y="9745"/>
                </a:moveTo>
                <a:cubicBezTo>
                  <a:pt x="3602" y="10088"/>
                  <a:pt x="3732" y="10416"/>
                  <a:pt x="3883" y="10713"/>
                </a:cubicBezTo>
                <a:cubicBezTo>
                  <a:pt x="4029" y="11010"/>
                  <a:pt x="4185" y="11275"/>
                  <a:pt x="4362" y="11504"/>
                </a:cubicBezTo>
                <a:cubicBezTo>
                  <a:pt x="3639" y="11228"/>
                  <a:pt x="2988" y="10807"/>
                  <a:pt x="2431" y="10245"/>
                </a:cubicBezTo>
                <a:cubicBezTo>
                  <a:pt x="2270" y="10088"/>
                  <a:pt x="2124" y="9922"/>
                  <a:pt x="1988" y="9745"/>
                </a:cubicBezTo>
                <a:close/>
                <a:moveTo>
                  <a:pt x="8453" y="11306"/>
                </a:moveTo>
                <a:cubicBezTo>
                  <a:pt x="8469" y="11348"/>
                  <a:pt x="8490" y="11384"/>
                  <a:pt x="8500" y="11426"/>
                </a:cubicBezTo>
                <a:cubicBezTo>
                  <a:pt x="8443" y="11457"/>
                  <a:pt x="8386" y="11478"/>
                  <a:pt x="8318" y="11504"/>
                </a:cubicBezTo>
                <a:lnTo>
                  <a:pt x="8453" y="11306"/>
                </a:lnTo>
                <a:close/>
                <a:moveTo>
                  <a:pt x="5939" y="9745"/>
                </a:moveTo>
                <a:lnTo>
                  <a:pt x="5939" y="11790"/>
                </a:lnTo>
                <a:cubicBezTo>
                  <a:pt x="5450" y="11608"/>
                  <a:pt x="4981" y="11103"/>
                  <a:pt x="4601" y="10349"/>
                </a:cubicBezTo>
                <a:cubicBezTo>
                  <a:pt x="4508" y="10161"/>
                  <a:pt x="4419" y="9953"/>
                  <a:pt x="4341" y="9745"/>
                </a:cubicBezTo>
                <a:close/>
                <a:moveTo>
                  <a:pt x="8146" y="9745"/>
                </a:moveTo>
                <a:cubicBezTo>
                  <a:pt x="8146" y="9880"/>
                  <a:pt x="8162" y="10010"/>
                  <a:pt x="8177" y="10151"/>
                </a:cubicBezTo>
                <a:cubicBezTo>
                  <a:pt x="7777" y="11020"/>
                  <a:pt x="7277" y="11598"/>
                  <a:pt x="6746" y="11796"/>
                </a:cubicBezTo>
                <a:lnTo>
                  <a:pt x="6746" y="9745"/>
                </a:lnTo>
                <a:close/>
                <a:moveTo>
                  <a:pt x="10980" y="7876"/>
                </a:moveTo>
                <a:cubicBezTo>
                  <a:pt x="11652" y="7876"/>
                  <a:pt x="12323" y="8012"/>
                  <a:pt x="13002" y="8282"/>
                </a:cubicBezTo>
                <a:lnTo>
                  <a:pt x="13002" y="9672"/>
                </a:lnTo>
                <a:cubicBezTo>
                  <a:pt x="13002" y="11067"/>
                  <a:pt x="12217" y="12337"/>
                  <a:pt x="10978" y="12962"/>
                </a:cubicBezTo>
                <a:cubicBezTo>
                  <a:pt x="9744" y="12337"/>
                  <a:pt x="8958" y="11067"/>
                  <a:pt x="8958" y="9672"/>
                </a:cubicBezTo>
                <a:lnTo>
                  <a:pt x="8958" y="8282"/>
                </a:lnTo>
                <a:cubicBezTo>
                  <a:pt x="9637" y="8012"/>
                  <a:pt x="10309" y="7876"/>
                  <a:pt x="10980" y="7876"/>
                </a:cubicBezTo>
                <a:close/>
                <a:moveTo>
                  <a:pt x="6340" y="1"/>
                </a:moveTo>
                <a:cubicBezTo>
                  <a:pt x="4648" y="1"/>
                  <a:pt x="3056" y="657"/>
                  <a:pt x="1858" y="1854"/>
                </a:cubicBezTo>
                <a:cubicBezTo>
                  <a:pt x="661" y="3051"/>
                  <a:pt x="0" y="4644"/>
                  <a:pt x="0" y="6336"/>
                </a:cubicBezTo>
                <a:cubicBezTo>
                  <a:pt x="0" y="8027"/>
                  <a:pt x="661" y="9620"/>
                  <a:pt x="1858" y="10817"/>
                </a:cubicBezTo>
                <a:cubicBezTo>
                  <a:pt x="3056" y="12014"/>
                  <a:pt x="4648" y="12675"/>
                  <a:pt x="6340" y="12675"/>
                </a:cubicBezTo>
                <a:cubicBezTo>
                  <a:pt x="7230" y="12675"/>
                  <a:pt x="8089" y="12493"/>
                  <a:pt x="8890" y="12139"/>
                </a:cubicBezTo>
                <a:cubicBezTo>
                  <a:pt x="9354" y="12842"/>
                  <a:pt x="10015" y="13414"/>
                  <a:pt x="10816" y="13774"/>
                </a:cubicBezTo>
                <a:cubicBezTo>
                  <a:pt x="10868" y="13797"/>
                  <a:pt x="10924" y="13809"/>
                  <a:pt x="10981" y="13809"/>
                </a:cubicBezTo>
                <a:cubicBezTo>
                  <a:pt x="11038" y="13809"/>
                  <a:pt x="11095" y="13797"/>
                  <a:pt x="11149" y="13774"/>
                </a:cubicBezTo>
                <a:cubicBezTo>
                  <a:pt x="12768" y="13050"/>
                  <a:pt x="13814" y="11442"/>
                  <a:pt x="13814" y="9667"/>
                </a:cubicBezTo>
                <a:lnTo>
                  <a:pt x="13814" y="8006"/>
                </a:lnTo>
                <a:lnTo>
                  <a:pt x="13809" y="8006"/>
                </a:lnTo>
                <a:cubicBezTo>
                  <a:pt x="13809" y="7845"/>
                  <a:pt x="13716" y="7704"/>
                  <a:pt x="13570" y="7637"/>
                </a:cubicBezTo>
                <a:cubicBezTo>
                  <a:pt x="13252" y="7496"/>
                  <a:pt x="12924" y="7377"/>
                  <a:pt x="12607" y="7293"/>
                </a:cubicBezTo>
                <a:cubicBezTo>
                  <a:pt x="12649" y="6976"/>
                  <a:pt x="12675" y="6653"/>
                  <a:pt x="12675" y="6336"/>
                </a:cubicBezTo>
                <a:cubicBezTo>
                  <a:pt x="12675" y="4644"/>
                  <a:pt x="12019" y="3051"/>
                  <a:pt x="10822" y="1854"/>
                </a:cubicBezTo>
                <a:cubicBezTo>
                  <a:pt x="9624" y="657"/>
                  <a:pt x="8032" y="1"/>
                  <a:pt x="6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4415710" y="1416055"/>
            <a:ext cx="290075" cy="345300"/>
          </a:xfrm>
          <a:custGeom>
            <a:avLst/>
            <a:gdLst/>
            <a:ahLst/>
            <a:cxnLst/>
            <a:rect l="l" t="t" r="r" b="b"/>
            <a:pathLst>
              <a:path w="11603" h="13812" extrusionOk="0">
                <a:moveTo>
                  <a:pt x="9625" y="2394"/>
                </a:moveTo>
                <a:cubicBezTo>
                  <a:pt x="9521" y="2394"/>
                  <a:pt x="9417" y="2433"/>
                  <a:pt x="9339" y="2511"/>
                </a:cubicBezTo>
                <a:lnTo>
                  <a:pt x="8480" y="3370"/>
                </a:lnTo>
                <a:lnTo>
                  <a:pt x="8194" y="3083"/>
                </a:lnTo>
                <a:cubicBezTo>
                  <a:pt x="8116" y="3005"/>
                  <a:pt x="8011" y="2966"/>
                  <a:pt x="7907" y="2966"/>
                </a:cubicBezTo>
                <a:cubicBezTo>
                  <a:pt x="7803" y="2966"/>
                  <a:pt x="7699" y="3005"/>
                  <a:pt x="7621" y="3083"/>
                </a:cubicBezTo>
                <a:cubicBezTo>
                  <a:pt x="7465" y="3239"/>
                  <a:pt x="7465" y="3500"/>
                  <a:pt x="7621" y="3656"/>
                </a:cubicBezTo>
                <a:lnTo>
                  <a:pt x="8194" y="4228"/>
                </a:lnTo>
                <a:cubicBezTo>
                  <a:pt x="8272" y="4307"/>
                  <a:pt x="8371" y="4343"/>
                  <a:pt x="8480" y="4343"/>
                </a:cubicBezTo>
                <a:cubicBezTo>
                  <a:pt x="8584" y="4343"/>
                  <a:pt x="8688" y="4301"/>
                  <a:pt x="8766" y="4228"/>
                </a:cubicBezTo>
                <a:lnTo>
                  <a:pt x="9911" y="3083"/>
                </a:lnTo>
                <a:cubicBezTo>
                  <a:pt x="10068" y="2927"/>
                  <a:pt x="10068" y="2667"/>
                  <a:pt x="9911" y="2511"/>
                </a:cubicBezTo>
                <a:cubicBezTo>
                  <a:pt x="9833" y="2433"/>
                  <a:pt x="9729" y="2394"/>
                  <a:pt x="9625" y="2394"/>
                </a:cubicBezTo>
                <a:close/>
                <a:moveTo>
                  <a:pt x="3915" y="3021"/>
                </a:moveTo>
                <a:cubicBezTo>
                  <a:pt x="4685" y="3021"/>
                  <a:pt x="5419" y="3141"/>
                  <a:pt x="6002" y="3364"/>
                </a:cubicBezTo>
                <a:cubicBezTo>
                  <a:pt x="6091" y="3890"/>
                  <a:pt x="6273" y="4390"/>
                  <a:pt x="6533" y="4843"/>
                </a:cubicBezTo>
                <a:cubicBezTo>
                  <a:pt x="5955" y="5212"/>
                  <a:pt x="4972" y="5446"/>
                  <a:pt x="3910" y="5446"/>
                </a:cubicBezTo>
                <a:cubicBezTo>
                  <a:pt x="1994" y="5446"/>
                  <a:pt x="808" y="4739"/>
                  <a:pt x="808" y="4228"/>
                </a:cubicBezTo>
                <a:cubicBezTo>
                  <a:pt x="808" y="3729"/>
                  <a:pt x="1994" y="3021"/>
                  <a:pt x="3915" y="3021"/>
                </a:cubicBezTo>
                <a:close/>
                <a:moveTo>
                  <a:pt x="8768" y="803"/>
                </a:moveTo>
                <a:cubicBezTo>
                  <a:pt x="9440" y="803"/>
                  <a:pt x="10112" y="939"/>
                  <a:pt x="10791" y="1209"/>
                </a:cubicBezTo>
                <a:lnTo>
                  <a:pt x="10791" y="2604"/>
                </a:lnTo>
                <a:cubicBezTo>
                  <a:pt x="10791" y="3994"/>
                  <a:pt x="10005" y="5269"/>
                  <a:pt x="8766" y="5889"/>
                </a:cubicBezTo>
                <a:cubicBezTo>
                  <a:pt x="7533" y="5264"/>
                  <a:pt x="6741" y="3994"/>
                  <a:pt x="6741" y="2604"/>
                </a:cubicBezTo>
                <a:lnTo>
                  <a:pt x="6741" y="1209"/>
                </a:lnTo>
                <a:cubicBezTo>
                  <a:pt x="7423" y="939"/>
                  <a:pt x="8096" y="803"/>
                  <a:pt x="8768" y="803"/>
                </a:cubicBezTo>
                <a:close/>
                <a:moveTo>
                  <a:pt x="808" y="5499"/>
                </a:moveTo>
                <a:cubicBezTo>
                  <a:pt x="948" y="5587"/>
                  <a:pt x="1094" y="5675"/>
                  <a:pt x="1266" y="5743"/>
                </a:cubicBezTo>
                <a:cubicBezTo>
                  <a:pt x="1979" y="6076"/>
                  <a:pt x="2916" y="6258"/>
                  <a:pt x="3915" y="6258"/>
                </a:cubicBezTo>
                <a:cubicBezTo>
                  <a:pt x="5149" y="6258"/>
                  <a:pt x="6283" y="5977"/>
                  <a:pt x="7002" y="5504"/>
                </a:cubicBezTo>
                <a:cubicBezTo>
                  <a:pt x="7012" y="5509"/>
                  <a:pt x="7012" y="5519"/>
                  <a:pt x="7017" y="5525"/>
                </a:cubicBezTo>
                <a:lnTo>
                  <a:pt x="7017" y="6123"/>
                </a:lnTo>
                <a:cubicBezTo>
                  <a:pt x="7017" y="6628"/>
                  <a:pt x="5841" y="7341"/>
                  <a:pt x="3915" y="7341"/>
                </a:cubicBezTo>
                <a:cubicBezTo>
                  <a:pt x="1994" y="7341"/>
                  <a:pt x="808" y="6628"/>
                  <a:pt x="808" y="6123"/>
                </a:cubicBezTo>
                <a:lnTo>
                  <a:pt x="808" y="5499"/>
                </a:lnTo>
                <a:close/>
                <a:moveTo>
                  <a:pt x="7017" y="7383"/>
                </a:moveTo>
                <a:lnTo>
                  <a:pt x="7017" y="8007"/>
                </a:lnTo>
                <a:cubicBezTo>
                  <a:pt x="7017" y="8517"/>
                  <a:pt x="5841" y="9225"/>
                  <a:pt x="3915" y="9225"/>
                </a:cubicBezTo>
                <a:cubicBezTo>
                  <a:pt x="1994" y="9225"/>
                  <a:pt x="808" y="8517"/>
                  <a:pt x="808" y="8007"/>
                </a:cubicBezTo>
                <a:lnTo>
                  <a:pt x="808" y="7383"/>
                </a:lnTo>
                <a:cubicBezTo>
                  <a:pt x="948" y="7476"/>
                  <a:pt x="1094" y="7560"/>
                  <a:pt x="1266" y="7633"/>
                </a:cubicBezTo>
                <a:cubicBezTo>
                  <a:pt x="1979" y="7966"/>
                  <a:pt x="2916" y="8148"/>
                  <a:pt x="3915" y="8148"/>
                </a:cubicBezTo>
                <a:cubicBezTo>
                  <a:pt x="4909" y="8148"/>
                  <a:pt x="5846" y="7966"/>
                  <a:pt x="6559" y="7633"/>
                </a:cubicBezTo>
                <a:cubicBezTo>
                  <a:pt x="6731" y="7555"/>
                  <a:pt x="6882" y="7471"/>
                  <a:pt x="7017" y="7383"/>
                </a:cubicBezTo>
                <a:close/>
                <a:moveTo>
                  <a:pt x="7017" y="9277"/>
                </a:moveTo>
                <a:lnTo>
                  <a:pt x="7017" y="9902"/>
                </a:lnTo>
                <a:cubicBezTo>
                  <a:pt x="7017" y="10407"/>
                  <a:pt x="5841" y="11120"/>
                  <a:pt x="3915" y="11120"/>
                </a:cubicBezTo>
                <a:cubicBezTo>
                  <a:pt x="1994" y="11120"/>
                  <a:pt x="808" y="10412"/>
                  <a:pt x="808" y="9902"/>
                </a:cubicBezTo>
                <a:lnTo>
                  <a:pt x="808" y="9277"/>
                </a:lnTo>
                <a:cubicBezTo>
                  <a:pt x="948" y="9366"/>
                  <a:pt x="1094" y="9454"/>
                  <a:pt x="1266" y="9522"/>
                </a:cubicBezTo>
                <a:cubicBezTo>
                  <a:pt x="1979" y="9855"/>
                  <a:pt x="2916" y="10037"/>
                  <a:pt x="3915" y="10037"/>
                </a:cubicBezTo>
                <a:cubicBezTo>
                  <a:pt x="4909" y="10037"/>
                  <a:pt x="5846" y="9855"/>
                  <a:pt x="6559" y="9522"/>
                </a:cubicBezTo>
                <a:cubicBezTo>
                  <a:pt x="6731" y="9444"/>
                  <a:pt x="6882" y="9361"/>
                  <a:pt x="7017" y="9277"/>
                </a:cubicBezTo>
                <a:close/>
                <a:moveTo>
                  <a:pt x="7017" y="11167"/>
                </a:moveTo>
                <a:lnTo>
                  <a:pt x="7017" y="11791"/>
                </a:lnTo>
                <a:cubicBezTo>
                  <a:pt x="7017" y="12296"/>
                  <a:pt x="5841" y="13004"/>
                  <a:pt x="3915" y="13004"/>
                </a:cubicBezTo>
                <a:cubicBezTo>
                  <a:pt x="1994" y="13004"/>
                  <a:pt x="808" y="12296"/>
                  <a:pt x="808" y="11791"/>
                </a:cubicBezTo>
                <a:lnTo>
                  <a:pt x="808" y="11167"/>
                </a:lnTo>
                <a:cubicBezTo>
                  <a:pt x="948" y="11255"/>
                  <a:pt x="1094" y="11339"/>
                  <a:pt x="1266" y="11411"/>
                </a:cubicBezTo>
                <a:cubicBezTo>
                  <a:pt x="1979" y="11745"/>
                  <a:pt x="2916" y="11927"/>
                  <a:pt x="3915" y="11927"/>
                </a:cubicBezTo>
                <a:cubicBezTo>
                  <a:pt x="4909" y="11927"/>
                  <a:pt x="5846" y="11745"/>
                  <a:pt x="6559" y="11411"/>
                </a:cubicBezTo>
                <a:cubicBezTo>
                  <a:pt x="6731" y="11333"/>
                  <a:pt x="6882" y="11250"/>
                  <a:pt x="7017" y="11167"/>
                </a:cubicBezTo>
                <a:close/>
                <a:moveTo>
                  <a:pt x="8773" y="1"/>
                </a:moveTo>
                <a:cubicBezTo>
                  <a:pt x="7907" y="1"/>
                  <a:pt x="7041" y="192"/>
                  <a:pt x="6179" y="574"/>
                </a:cubicBezTo>
                <a:cubicBezTo>
                  <a:pt x="6034" y="637"/>
                  <a:pt x="5935" y="783"/>
                  <a:pt x="5935" y="944"/>
                </a:cubicBezTo>
                <a:lnTo>
                  <a:pt x="5935" y="2490"/>
                </a:lnTo>
                <a:cubicBezTo>
                  <a:pt x="5336" y="2308"/>
                  <a:pt x="4633" y="2214"/>
                  <a:pt x="3915" y="2214"/>
                </a:cubicBezTo>
                <a:cubicBezTo>
                  <a:pt x="2916" y="2214"/>
                  <a:pt x="1979" y="2396"/>
                  <a:pt x="1266" y="2724"/>
                </a:cubicBezTo>
                <a:cubicBezTo>
                  <a:pt x="454" y="3104"/>
                  <a:pt x="1" y="3635"/>
                  <a:pt x="1" y="4234"/>
                </a:cubicBezTo>
                <a:lnTo>
                  <a:pt x="1" y="11791"/>
                </a:lnTo>
                <a:cubicBezTo>
                  <a:pt x="1" y="12390"/>
                  <a:pt x="454" y="12926"/>
                  <a:pt x="1266" y="13301"/>
                </a:cubicBezTo>
                <a:cubicBezTo>
                  <a:pt x="1979" y="13629"/>
                  <a:pt x="2916" y="13811"/>
                  <a:pt x="3915" y="13811"/>
                </a:cubicBezTo>
                <a:cubicBezTo>
                  <a:pt x="4909" y="13811"/>
                  <a:pt x="5846" y="13629"/>
                  <a:pt x="6559" y="13301"/>
                </a:cubicBezTo>
                <a:cubicBezTo>
                  <a:pt x="7376" y="12921"/>
                  <a:pt x="7824" y="12390"/>
                  <a:pt x="7824" y="11791"/>
                </a:cubicBezTo>
                <a:lnTo>
                  <a:pt x="7824" y="6264"/>
                </a:lnTo>
                <a:cubicBezTo>
                  <a:pt x="8064" y="6435"/>
                  <a:pt x="8324" y="6586"/>
                  <a:pt x="8605" y="6706"/>
                </a:cubicBezTo>
                <a:cubicBezTo>
                  <a:pt x="8657" y="6730"/>
                  <a:pt x="8712" y="6741"/>
                  <a:pt x="8768" y="6741"/>
                </a:cubicBezTo>
                <a:cubicBezTo>
                  <a:pt x="8823" y="6741"/>
                  <a:pt x="8881" y="6730"/>
                  <a:pt x="8938" y="6706"/>
                </a:cubicBezTo>
                <a:cubicBezTo>
                  <a:pt x="10557" y="5988"/>
                  <a:pt x="11603" y="4379"/>
                  <a:pt x="11603" y="2604"/>
                </a:cubicBezTo>
                <a:lnTo>
                  <a:pt x="11603" y="944"/>
                </a:lnTo>
                <a:cubicBezTo>
                  <a:pt x="11603" y="783"/>
                  <a:pt x="11504" y="637"/>
                  <a:pt x="11364" y="574"/>
                </a:cubicBezTo>
                <a:cubicBezTo>
                  <a:pt x="10505" y="192"/>
                  <a:pt x="9639" y="1"/>
                  <a:pt x="87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78AC17B-B2E2-1710-48AA-1A3DB8CA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72" y="1588692"/>
            <a:ext cx="7820025" cy="3476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44E155-B7CD-CF68-8C5C-6E19989F02D3}"/>
              </a:ext>
            </a:extLst>
          </p:cNvPr>
          <p:cNvSpPr txBox="1"/>
          <p:nvPr/>
        </p:nvSpPr>
        <p:spPr>
          <a:xfrm>
            <a:off x="83127" y="483572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endParaRPr lang="LID4096" dirty="0"/>
          </a:p>
        </p:txBody>
      </p:sp>
      <p:pic>
        <p:nvPicPr>
          <p:cNvPr id="3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3C638CAE-04B6-FE31-2757-7BA4E611B3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628650" y="23736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Clr>
                <a:srgbClr val="3F3F3F"/>
              </a:buClr>
              <a:buSzPts val="3200"/>
            </a:pPr>
            <a:r>
              <a:rPr lang="ru-RU" sz="2400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Используемая литература</a:t>
            </a:r>
            <a:endParaRPr sz="2400" dirty="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5" name="Google Shape;105;p4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0080" y="65851"/>
            <a:ext cx="1210541" cy="14054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A1115-E6DF-CD81-4A9C-664FAE876797}"/>
              </a:ext>
            </a:extLst>
          </p:cNvPr>
          <p:cNvSpPr txBox="1"/>
          <p:nvPr/>
        </p:nvSpPr>
        <p:spPr>
          <a:xfrm>
            <a:off x="918904" y="1403043"/>
            <a:ext cx="4810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u-RU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3.0. Практика создания веб-сайтов на Python БХВ-Петербург 2021 - 704с. ил.- (</a:t>
            </a:r>
            <a:r>
              <a:rPr lang="ru-RU" b="1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Профессианальное</a:t>
            </a:r>
            <a:r>
              <a:rPr lang="ru-RU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програмирование</a:t>
            </a:r>
            <a:r>
              <a:rPr lang="ru-RU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78BCF-5D67-9844-C551-A646E349F3C0}"/>
              </a:ext>
            </a:extLst>
          </p:cNvPr>
          <p:cNvSpPr txBox="1"/>
          <p:nvPr/>
        </p:nvSpPr>
        <p:spPr>
          <a:xfrm>
            <a:off x="918904" y="2228122"/>
            <a:ext cx="4572000" cy="769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Byte of Python, book version 2 for python 3.0 www.swaroopch.com/notes/python 2013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by Vladimir Smolyar</a:t>
            </a:r>
            <a:endParaRPr lang="ru-RU" b="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624EDA8D-0BB7-1B1A-18E1-B299A192B16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2825CA-4544-45D7-2784-2D0E2B8E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25" y="0"/>
            <a:ext cx="529151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BB68CF-6602-7D3A-4048-100762F741D1}"/>
              </a:ext>
            </a:extLst>
          </p:cNvPr>
          <p:cNvSpPr txBox="1"/>
          <p:nvPr/>
        </p:nvSpPr>
        <p:spPr>
          <a:xfrm>
            <a:off x="101164" y="479416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</a:t>
            </a:r>
            <a:endParaRPr lang="LID4096" dirty="0"/>
          </a:p>
        </p:txBody>
      </p:sp>
      <p:pic>
        <p:nvPicPr>
          <p:cNvPr id="7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7357781D-C548-9E00-EE49-0FCC672A63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3;p29">
            <a:extLst>
              <a:ext uri="{FF2B5EF4-FFF2-40B4-BE49-F238E27FC236}">
                <a16:creationId xmlns:a16="http://schemas.microsoft.com/office/drawing/2014/main" id="{AD4116BC-1B0D-A761-4326-5CD1063CE47D}"/>
              </a:ext>
            </a:extLst>
          </p:cNvPr>
          <p:cNvSpPr txBox="1">
            <a:spLocks/>
          </p:cNvSpPr>
          <p:nvPr/>
        </p:nvSpPr>
        <p:spPr>
          <a:xfrm>
            <a:off x="-117417" y="148892"/>
            <a:ext cx="1674833" cy="29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kk-KZ" sz="1200" b="1" dirty="0"/>
              <a:t>Use-case диаграмма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67755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Clr>
                <a:srgbClr val="3F3F3F"/>
              </a:buClr>
              <a:buSzPts val="4400"/>
            </a:pPr>
            <a:r>
              <a:rPr lang="ru-RU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БЛАГОДАРИМ ЗА ВНИМАНИЕ</a:t>
            </a:r>
            <a:endParaRPr dirty="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6" name="Google Shape;116;p6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0080" y="65851"/>
            <a:ext cx="1210541" cy="140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DACD9094-99E3-F09C-4349-5E27BC2601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FB67BFF-5A22-9451-717B-40CCE0F61EF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76E5E5-72D9-A123-2377-C01B8304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98" y="0"/>
            <a:ext cx="7202403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99784-5835-EAEE-B421-D5ABA91331C9}"/>
              </a:ext>
            </a:extLst>
          </p:cNvPr>
          <p:cNvSpPr txBox="1"/>
          <p:nvPr/>
        </p:nvSpPr>
        <p:spPr>
          <a:xfrm>
            <a:off x="55418" y="4793672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НД</a:t>
            </a:r>
            <a:endParaRPr lang="LID4096" dirty="0"/>
          </a:p>
        </p:txBody>
      </p:sp>
      <p:pic>
        <p:nvPicPr>
          <p:cNvPr id="7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44FA876C-E81B-587D-37EE-5878BE6400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5216" y="-211872"/>
            <a:ext cx="1614054" cy="1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3;p29">
            <a:extLst>
              <a:ext uri="{FF2B5EF4-FFF2-40B4-BE49-F238E27FC236}">
                <a16:creationId xmlns:a16="http://schemas.microsoft.com/office/drawing/2014/main" id="{C4537A9B-3BE5-0DBE-D002-ECA74BD36CAC}"/>
              </a:ext>
            </a:extLst>
          </p:cNvPr>
          <p:cNvSpPr txBox="1">
            <a:spLocks/>
          </p:cNvSpPr>
          <p:nvPr/>
        </p:nvSpPr>
        <p:spPr>
          <a:xfrm>
            <a:off x="-205161" y="148892"/>
            <a:ext cx="1433598" cy="29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kk-KZ" sz="1200" dirty="0"/>
              <a:t>Диаграмма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53045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F9EB3F-FF95-1FCE-24F3-245F7796479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BDCD9F-3304-1D67-D920-BD6983CD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" y="1398586"/>
            <a:ext cx="9137026" cy="3367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F5E5C-09DF-F999-9334-178C2DE6281E}"/>
              </a:ext>
            </a:extLst>
          </p:cNvPr>
          <p:cNvSpPr txBox="1"/>
          <p:nvPr/>
        </p:nvSpPr>
        <p:spPr>
          <a:xfrm>
            <a:off x="147781" y="4765963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НД</a:t>
            </a:r>
          </a:p>
        </p:txBody>
      </p:sp>
      <p:pic>
        <p:nvPicPr>
          <p:cNvPr id="7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5211CB0-1D89-FDAF-62F4-5368CCC63A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3;p29">
            <a:extLst>
              <a:ext uri="{FF2B5EF4-FFF2-40B4-BE49-F238E27FC236}">
                <a16:creationId xmlns:a16="http://schemas.microsoft.com/office/drawing/2014/main" id="{D1CB0D4C-A714-AAE4-B6C0-86B15D5A0B28}"/>
              </a:ext>
            </a:extLst>
          </p:cNvPr>
          <p:cNvSpPr txBox="1">
            <a:spLocks/>
          </p:cNvSpPr>
          <p:nvPr/>
        </p:nvSpPr>
        <p:spPr>
          <a:xfrm>
            <a:off x="1097165" y="628588"/>
            <a:ext cx="5880908" cy="29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kk-KZ" sz="1400" dirty="0"/>
              <a:t>Диаграмма последовательности (</a:t>
            </a:r>
            <a:r>
              <a:rPr lang="en-US" sz="1400" dirty="0"/>
              <a:t>Sequence)</a:t>
            </a:r>
          </a:p>
        </p:txBody>
      </p:sp>
    </p:spTree>
    <p:extLst>
      <p:ext uri="{BB962C8B-B14F-4D97-AF65-F5344CB8AC3E}">
        <p14:creationId xmlns:p14="http://schemas.microsoft.com/office/powerpoint/2010/main" val="263719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75F3E3-00DB-6A31-273C-A856ECFB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0"/>
            <a:ext cx="30683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CA116-13F0-4FDA-74E5-88634CDD2861}"/>
              </a:ext>
            </a:extLst>
          </p:cNvPr>
          <p:cNvSpPr txBox="1"/>
          <p:nvPr/>
        </p:nvSpPr>
        <p:spPr>
          <a:xfrm>
            <a:off x="258554" y="4710546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БД</a:t>
            </a:r>
            <a:endParaRPr lang="LID4096" dirty="0"/>
          </a:p>
        </p:txBody>
      </p:sp>
      <p:pic>
        <p:nvPicPr>
          <p:cNvPr id="7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00D12E9D-A37E-7F4D-8254-9B5D01425D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3;p29">
            <a:extLst>
              <a:ext uri="{FF2B5EF4-FFF2-40B4-BE49-F238E27FC236}">
                <a16:creationId xmlns:a16="http://schemas.microsoft.com/office/drawing/2014/main" id="{61DB16E4-56EC-DD4C-57B4-42CD54CB75EE}"/>
              </a:ext>
            </a:extLst>
          </p:cNvPr>
          <p:cNvSpPr txBox="1">
            <a:spLocks/>
          </p:cNvSpPr>
          <p:nvPr/>
        </p:nvSpPr>
        <p:spPr>
          <a:xfrm>
            <a:off x="-117417" y="148892"/>
            <a:ext cx="2828290" cy="29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kk-KZ" sz="1200" dirty="0"/>
              <a:t>Диаграмма деятельности (</a:t>
            </a:r>
            <a:r>
              <a:rPr lang="en-US" sz="1200" dirty="0"/>
              <a:t>Activity)</a:t>
            </a:r>
          </a:p>
        </p:txBody>
      </p:sp>
    </p:spTree>
    <p:extLst>
      <p:ext uri="{BB962C8B-B14F-4D97-AF65-F5344CB8AC3E}">
        <p14:creationId xmlns:p14="http://schemas.microsoft.com/office/powerpoint/2010/main" val="149400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41FB28-2A27-C0F3-671E-9705D921CBA5}"/>
              </a:ext>
            </a:extLst>
          </p:cNvPr>
          <p:cNvSpPr txBox="1"/>
          <p:nvPr/>
        </p:nvSpPr>
        <p:spPr>
          <a:xfrm>
            <a:off x="110836" y="4775200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</a:t>
            </a:r>
            <a:endParaRPr lang="LID4096" dirty="0"/>
          </a:p>
        </p:txBody>
      </p:sp>
      <p:pic>
        <p:nvPicPr>
          <p:cNvPr id="7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627158B4-EE85-BC85-1502-33C9309B16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3;p29">
            <a:extLst>
              <a:ext uri="{FF2B5EF4-FFF2-40B4-BE49-F238E27FC236}">
                <a16:creationId xmlns:a16="http://schemas.microsoft.com/office/drawing/2014/main" id="{E03D0C57-91AB-FAC8-D0FF-29FA001FB69D}"/>
              </a:ext>
            </a:extLst>
          </p:cNvPr>
          <p:cNvSpPr txBox="1">
            <a:spLocks/>
          </p:cNvSpPr>
          <p:nvPr/>
        </p:nvSpPr>
        <p:spPr>
          <a:xfrm>
            <a:off x="-117417" y="148892"/>
            <a:ext cx="2832908" cy="29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kk-KZ" sz="1400" dirty="0"/>
              <a:t>Диаграмма состояний (</a:t>
            </a:r>
            <a:r>
              <a:rPr lang="en-US" sz="1400" dirty="0"/>
              <a:t>State Machine)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2AFC21-950D-494A-2D46-08427DAE1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598" y="807695"/>
            <a:ext cx="5675019" cy="42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2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19E026-7382-B276-77AB-39C4FF0F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45" y="0"/>
            <a:ext cx="573870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687DB-58F9-D6FD-7AC5-BC3DD09AB212}"/>
              </a:ext>
            </a:extLst>
          </p:cNvPr>
          <p:cNvSpPr txBox="1"/>
          <p:nvPr/>
        </p:nvSpPr>
        <p:spPr>
          <a:xfrm>
            <a:off x="415636" y="484447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</a:t>
            </a:r>
            <a:endParaRPr lang="LID4096" dirty="0"/>
          </a:p>
        </p:txBody>
      </p:sp>
      <p:pic>
        <p:nvPicPr>
          <p:cNvPr id="7" name="Google Shape;110;p5" descr="Изображение выглядит как текст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4BEC71F-1B9F-F782-3BE2-E074FC84F0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009" y="-17202"/>
            <a:ext cx="1614054" cy="1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3;p29">
            <a:extLst>
              <a:ext uri="{FF2B5EF4-FFF2-40B4-BE49-F238E27FC236}">
                <a16:creationId xmlns:a16="http://schemas.microsoft.com/office/drawing/2014/main" id="{3C2A095F-1DB5-C473-58FF-1053AF126BAC}"/>
              </a:ext>
            </a:extLst>
          </p:cNvPr>
          <p:cNvSpPr txBox="1">
            <a:spLocks/>
          </p:cNvSpPr>
          <p:nvPr/>
        </p:nvSpPr>
        <p:spPr>
          <a:xfrm>
            <a:off x="-117417" y="148892"/>
            <a:ext cx="1674833" cy="29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ru-RU" sz="1400" dirty="0"/>
              <a:t>Диаграмма компонентов (</a:t>
            </a:r>
            <a:r>
              <a:rPr lang="ru-RU" sz="1400" dirty="0" err="1"/>
              <a:t>Component</a:t>
            </a:r>
            <a:r>
              <a:rPr lang="ru-RU" sz="1400" dirty="0"/>
              <a:t>)</a:t>
            </a:r>
          </a:p>
          <a:p>
            <a:r>
              <a:rPr lang="ru-RU" sz="1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38141657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Virus Minitheme by Slidesgo">
  <a:themeElements>
    <a:clrScheme name="Simple Light">
      <a:dk1>
        <a:srgbClr val="065166"/>
      </a:dk1>
      <a:lt1>
        <a:srgbClr val="ECF8FF"/>
      </a:lt1>
      <a:dk2>
        <a:srgbClr val="006581"/>
      </a:dk2>
      <a:lt2>
        <a:srgbClr val="399BD8"/>
      </a:lt2>
      <a:accent1>
        <a:srgbClr val="84C4F4"/>
      </a:accent1>
      <a:accent2>
        <a:srgbClr val="C2E9FF"/>
      </a:accent2>
      <a:accent3>
        <a:srgbClr val="DDF2FF"/>
      </a:accent3>
      <a:accent4>
        <a:srgbClr val="FF9A45"/>
      </a:accent4>
      <a:accent5>
        <a:srgbClr val="EC6F09"/>
      </a:accent5>
      <a:accent6>
        <a:srgbClr val="FFFFFF"/>
      </a:accent6>
      <a:hlink>
        <a:srgbClr val="0651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1310</Words>
  <Application>Microsoft Office PowerPoint</Application>
  <PresentationFormat>Экран (16:9)</PresentationFormat>
  <Paragraphs>214</Paragraphs>
  <Slides>40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9" baseType="lpstr">
      <vt:lpstr>Arial</vt:lpstr>
      <vt:lpstr>Montserrat</vt:lpstr>
      <vt:lpstr>Darker Grotesque SemiBold</vt:lpstr>
      <vt:lpstr>Arial Black</vt:lpstr>
      <vt:lpstr>Montserrat ExtraBold</vt:lpstr>
      <vt:lpstr>Times New Roman</vt:lpstr>
      <vt:lpstr>Montserrat Medium</vt:lpstr>
      <vt:lpstr>Bebas Neue</vt:lpstr>
      <vt:lpstr>Computer Virus Minitheme by Slidesgo</vt:lpstr>
      <vt:lpstr>Презентация PowerPoint</vt:lpstr>
      <vt:lpstr>Средства разработки</vt:lpstr>
      <vt:lpstr>Информационная система как Книжный магазин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Выбор среды разработки Django</vt:lpstr>
      <vt:lpstr>Встроенная функциональность среды</vt:lpstr>
      <vt:lpstr>Заложенный функционал ИС</vt:lpstr>
      <vt:lpstr>Область предварительной организации  данных</vt:lpstr>
      <vt:lpstr>Анализ вспомогательных систем web-проектирования</vt:lpstr>
      <vt:lpstr>Представление RDBMS </vt:lpstr>
      <vt:lpstr>Организация возможностей RDBMS как данные </vt:lpstr>
      <vt:lpstr>Особенности выбора Oracle-database</vt:lpstr>
      <vt:lpstr>Преимущества выбора       Oracle-database</vt:lpstr>
      <vt:lpstr>Механизм взаимодействия с Oracle Database</vt:lpstr>
      <vt:lpstr>Подключение к Django</vt:lpstr>
      <vt:lpstr>Развёртывание</vt:lpstr>
      <vt:lpstr>Реализация механизмов рекоменаций</vt:lpstr>
      <vt:lpstr>Сбор данных для системы рекомендаций</vt:lpstr>
      <vt:lpstr>Алгоритм логистической регрессии</vt:lpstr>
      <vt:lpstr>Применение системы рекомендации</vt:lpstr>
      <vt:lpstr>Последующая организация данных логистической регрессии</vt:lpstr>
      <vt:lpstr>Собственная система защиты </vt:lpstr>
      <vt:lpstr>Возможные уязвимости web-приложений</vt:lpstr>
      <vt:lpstr>Внедрение операторов sql</vt:lpstr>
      <vt:lpstr>Представление предварительной аутентификации</vt:lpstr>
      <vt:lpstr>Недостаточная аутентификация</vt:lpstr>
      <vt:lpstr>Представление защиты register</vt:lpstr>
      <vt:lpstr>Межсайтовое выполнение сценариев</vt:lpstr>
      <vt:lpstr>Защита от Cross-Site Scripting</vt:lpstr>
      <vt:lpstr>Доступные формы информации</vt:lpstr>
      <vt:lpstr>Защита от brute-force </vt:lpstr>
      <vt:lpstr>Расширение django.contrib.auth</vt:lpstr>
      <vt:lpstr>Используемая литература</vt:lpstr>
      <vt:lpstr>БЛАГОДАРИМ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Dimash Ladashin</cp:lastModifiedBy>
  <cp:revision>151</cp:revision>
  <dcterms:modified xsi:type="dcterms:W3CDTF">2025-12-24T08:23:49Z</dcterms:modified>
</cp:coreProperties>
</file>